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320" r:id="rId3"/>
    <p:sldId id="265" r:id="rId4"/>
    <p:sldId id="266" r:id="rId5"/>
    <p:sldId id="321" r:id="rId6"/>
    <p:sldId id="322" r:id="rId7"/>
    <p:sldId id="278" r:id="rId8"/>
    <p:sldId id="323"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43" r:id="rId49"/>
    <p:sldId id="329" r:id="rId50"/>
    <p:sldId id="325" r:id="rId51"/>
    <p:sldId id="330" r:id="rId52"/>
    <p:sldId id="331" r:id="rId53"/>
    <p:sldId id="332" r:id="rId54"/>
    <p:sldId id="334" r:id="rId55"/>
    <p:sldId id="341" r:id="rId56"/>
    <p:sldId id="319" r:id="rId5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1" autoAdjust="0"/>
    <p:restoredTop sz="94660"/>
  </p:normalViewPr>
  <p:slideViewPr>
    <p:cSldViewPr>
      <p:cViewPr varScale="1">
        <p:scale>
          <a:sx n="70" d="100"/>
          <a:sy n="70" d="100"/>
        </p:scale>
        <p:origin x="129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F5A676-B412-4CA7-ADE7-71AA3A783DAA}" type="doc">
      <dgm:prSet loTypeId="urn:microsoft.com/office/officeart/2005/8/layout/hierarchy6" loCatId="hierarchy" qsTypeId="urn:microsoft.com/office/officeart/2005/8/quickstyle/3d2" qsCatId="3D" csTypeId="urn:microsoft.com/office/officeart/2005/8/colors/accent2_1" csCatId="accent2" phldr="1"/>
      <dgm:spPr/>
      <dgm:t>
        <a:bodyPr/>
        <a:lstStyle/>
        <a:p>
          <a:endParaRPr lang="es-MX"/>
        </a:p>
      </dgm:t>
    </dgm:pt>
    <dgm:pt modelId="{0524356D-C95B-4474-8968-73F6BA1B1240}">
      <dgm:prSet phldrT="[Texto]" custT="1"/>
      <dgm:spPr/>
      <dgm:t>
        <a:bodyPr/>
        <a:lstStyle/>
        <a:p>
          <a:r>
            <a:rPr lang="es-MX" sz="2400" b="1" dirty="0" smtClean="0"/>
            <a:t>Rendición de cuentas</a:t>
          </a:r>
          <a:endParaRPr lang="es-MX" sz="2400" b="1" dirty="0"/>
        </a:p>
      </dgm:t>
    </dgm:pt>
    <dgm:pt modelId="{8230F729-4797-485D-BB8F-74BF83FB75AD}" type="parTrans" cxnId="{96706249-F9C7-46A2-8D2A-0A6FC7C46F5F}">
      <dgm:prSet/>
      <dgm:spPr/>
      <dgm:t>
        <a:bodyPr/>
        <a:lstStyle/>
        <a:p>
          <a:endParaRPr lang="es-MX"/>
        </a:p>
      </dgm:t>
    </dgm:pt>
    <dgm:pt modelId="{E4AB9025-960E-4517-A197-0C9F904F63DA}" type="sibTrans" cxnId="{96706249-F9C7-46A2-8D2A-0A6FC7C46F5F}">
      <dgm:prSet/>
      <dgm:spPr/>
      <dgm:t>
        <a:bodyPr/>
        <a:lstStyle/>
        <a:p>
          <a:endParaRPr lang="es-MX"/>
        </a:p>
      </dgm:t>
    </dgm:pt>
    <dgm:pt modelId="{E2EBAB01-ED4B-4194-806B-E75A8C356F6E}" type="asst">
      <dgm:prSet phldrT="[Texto]"/>
      <dgm:spPr/>
      <dgm:t>
        <a:bodyPr/>
        <a:lstStyle/>
        <a:p>
          <a:r>
            <a:rPr lang="es-MX" b="1" dirty="0" smtClean="0"/>
            <a:t>Transparencia</a:t>
          </a:r>
          <a:endParaRPr lang="es-MX" b="1" dirty="0"/>
        </a:p>
      </dgm:t>
    </dgm:pt>
    <dgm:pt modelId="{6B6773DC-A9EE-4CFC-9F2A-910D839FCF1E}" type="parTrans" cxnId="{739C0899-03ED-4981-B2B8-ACA93346E8A4}">
      <dgm:prSet/>
      <dgm:spPr/>
      <dgm:t>
        <a:bodyPr/>
        <a:lstStyle/>
        <a:p>
          <a:endParaRPr lang="es-MX"/>
        </a:p>
      </dgm:t>
    </dgm:pt>
    <dgm:pt modelId="{634FD160-0734-4001-A5D4-8483D2096DE5}" type="sibTrans" cxnId="{739C0899-03ED-4981-B2B8-ACA93346E8A4}">
      <dgm:prSet/>
      <dgm:spPr/>
      <dgm:t>
        <a:bodyPr/>
        <a:lstStyle/>
        <a:p>
          <a:endParaRPr lang="es-MX"/>
        </a:p>
      </dgm:t>
    </dgm:pt>
    <dgm:pt modelId="{44873F03-EF83-4A65-88F6-D069FE9D1833}" type="asst">
      <dgm:prSet phldrT="[Texto]"/>
      <dgm:spPr/>
      <dgm:t>
        <a:bodyPr/>
        <a:lstStyle/>
        <a:p>
          <a:r>
            <a:rPr lang="es-MX" b="1" dirty="0" smtClean="0"/>
            <a:t>Sanciones  </a:t>
          </a:r>
          <a:endParaRPr lang="es-MX" b="1" dirty="0"/>
        </a:p>
      </dgm:t>
    </dgm:pt>
    <dgm:pt modelId="{428466B3-04A0-4311-B77F-C8BD924B24BD}" type="parTrans" cxnId="{78BE8D03-E634-4189-B12B-8D6DEEA1B183}">
      <dgm:prSet/>
      <dgm:spPr/>
      <dgm:t>
        <a:bodyPr/>
        <a:lstStyle/>
        <a:p>
          <a:endParaRPr lang="es-MX"/>
        </a:p>
      </dgm:t>
    </dgm:pt>
    <dgm:pt modelId="{05CA1D48-0278-4AFD-8DF8-9D0CC039D074}" type="sibTrans" cxnId="{78BE8D03-E634-4189-B12B-8D6DEEA1B183}">
      <dgm:prSet/>
      <dgm:spPr/>
      <dgm:t>
        <a:bodyPr/>
        <a:lstStyle/>
        <a:p>
          <a:endParaRPr lang="es-MX"/>
        </a:p>
      </dgm:t>
    </dgm:pt>
    <dgm:pt modelId="{0C109D38-ABEB-4E2F-87AD-955E3BBDD41C}" type="asst">
      <dgm:prSet phldrT="[Texto]"/>
      <dgm:spPr/>
      <dgm:t>
        <a:bodyPr/>
        <a:lstStyle/>
        <a:p>
          <a:r>
            <a:rPr lang="es-MX" b="1" dirty="0" smtClean="0"/>
            <a:t>Información</a:t>
          </a:r>
          <a:endParaRPr lang="es-MX" b="1" dirty="0"/>
        </a:p>
      </dgm:t>
    </dgm:pt>
    <dgm:pt modelId="{D33D09CF-C49C-46A3-A7DE-61AB4A8D615A}" type="parTrans" cxnId="{274D6574-1EE1-4F4E-A50C-0E986C3B7EAE}">
      <dgm:prSet/>
      <dgm:spPr/>
      <dgm:t>
        <a:bodyPr/>
        <a:lstStyle/>
        <a:p>
          <a:endParaRPr lang="es-MX"/>
        </a:p>
      </dgm:t>
    </dgm:pt>
    <dgm:pt modelId="{C4C78E1B-AB22-4733-BBDB-BF8DE72A9CD1}" type="sibTrans" cxnId="{274D6574-1EE1-4F4E-A50C-0E986C3B7EAE}">
      <dgm:prSet/>
      <dgm:spPr/>
      <dgm:t>
        <a:bodyPr/>
        <a:lstStyle/>
        <a:p>
          <a:endParaRPr lang="es-MX"/>
        </a:p>
      </dgm:t>
    </dgm:pt>
    <dgm:pt modelId="{993588A9-3EB3-4CF2-B064-8866E84CD27A}" type="asst">
      <dgm:prSet phldrT="[Texto]"/>
      <dgm:spPr/>
      <dgm:t>
        <a:bodyPr/>
        <a:lstStyle/>
        <a:p>
          <a:r>
            <a:rPr lang="es-MX" b="1" dirty="0" smtClean="0"/>
            <a:t>Justificación</a:t>
          </a:r>
          <a:endParaRPr lang="es-MX" b="1" dirty="0"/>
        </a:p>
      </dgm:t>
    </dgm:pt>
    <dgm:pt modelId="{E8AE89D1-0EBC-403A-859F-0FE956B6D4EC}" type="parTrans" cxnId="{843D61D1-58EF-4D6C-985E-14BAC58BC938}">
      <dgm:prSet/>
      <dgm:spPr/>
      <dgm:t>
        <a:bodyPr/>
        <a:lstStyle/>
        <a:p>
          <a:endParaRPr lang="es-MX"/>
        </a:p>
      </dgm:t>
    </dgm:pt>
    <dgm:pt modelId="{F3D7AFD4-7A14-471C-994D-7929432B09C9}" type="sibTrans" cxnId="{843D61D1-58EF-4D6C-985E-14BAC58BC938}">
      <dgm:prSet/>
      <dgm:spPr/>
      <dgm:t>
        <a:bodyPr/>
        <a:lstStyle/>
        <a:p>
          <a:endParaRPr lang="es-MX"/>
        </a:p>
      </dgm:t>
    </dgm:pt>
    <dgm:pt modelId="{DA2CA615-3D0C-4899-AD1F-0C81896831A4}" type="pres">
      <dgm:prSet presAssocID="{8CF5A676-B412-4CA7-ADE7-71AA3A783DAA}" presName="mainComposite" presStyleCnt="0">
        <dgm:presLayoutVars>
          <dgm:chPref val="1"/>
          <dgm:dir/>
          <dgm:animOne val="branch"/>
          <dgm:animLvl val="lvl"/>
          <dgm:resizeHandles val="exact"/>
        </dgm:presLayoutVars>
      </dgm:prSet>
      <dgm:spPr/>
      <dgm:t>
        <a:bodyPr/>
        <a:lstStyle/>
        <a:p>
          <a:endParaRPr lang="es-MX"/>
        </a:p>
      </dgm:t>
    </dgm:pt>
    <dgm:pt modelId="{39CCF6DC-796A-41C3-B2A9-FE97030968BC}" type="pres">
      <dgm:prSet presAssocID="{8CF5A676-B412-4CA7-ADE7-71AA3A783DAA}" presName="hierFlow" presStyleCnt="0"/>
      <dgm:spPr/>
      <dgm:t>
        <a:bodyPr/>
        <a:lstStyle/>
        <a:p>
          <a:endParaRPr lang="es-MX"/>
        </a:p>
      </dgm:t>
    </dgm:pt>
    <dgm:pt modelId="{DB5F7B2F-C036-47B2-B64F-8C991CA3A9A1}" type="pres">
      <dgm:prSet presAssocID="{8CF5A676-B412-4CA7-ADE7-71AA3A783DAA}" presName="hierChild1" presStyleCnt="0">
        <dgm:presLayoutVars>
          <dgm:chPref val="1"/>
          <dgm:animOne val="branch"/>
          <dgm:animLvl val="lvl"/>
        </dgm:presLayoutVars>
      </dgm:prSet>
      <dgm:spPr/>
      <dgm:t>
        <a:bodyPr/>
        <a:lstStyle/>
        <a:p>
          <a:endParaRPr lang="es-MX"/>
        </a:p>
      </dgm:t>
    </dgm:pt>
    <dgm:pt modelId="{A339EB34-70FE-4EB7-93A2-C1F3DA9A36FE}" type="pres">
      <dgm:prSet presAssocID="{0524356D-C95B-4474-8968-73F6BA1B1240}" presName="Name14" presStyleCnt="0"/>
      <dgm:spPr/>
      <dgm:t>
        <a:bodyPr/>
        <a:lstStyle/>
        <a:p>
          <a:endParaRPr lang="es-MX"/>
        </a:p>
      </dgm:t>
    </dgm:pt>
    <dgm:pt modelId="{6F0B7915-651E-4615-871B-916AE3030CD8}" type="pres">
      <dgm:prSet presAssocID="{0524356D-C95B-4474-8968-73F6BA1B1240}" presName="level1Shape" presStyleLbl="node0" presStyleIdx="0" presStyleCnt="1">
        <dgm:presLayoutVars>
          <dgm:chPref val="3"/>
        </dgm:presLayoutVars>
      </dgm:prSet>
      <dgm:spPr/>
      <dgm:t>
        <a:bodyPr/>
        <a:lstStyle/>
        <a:p>
          <a:endParaRPr lang="es-MX"/>
        </a:p>
      </dgm:t>
    </dgm:pt>
    <dgm:pt modelId="{A08CBDAF-66C2-46DC-9AA3-6FB8B865F97B}" type="pres">
      <dgm:prSet presAssocID="{0524356D-C95B-4474-8968-73F6BA1B1240}" presName="hierChild2" presStyleCnt="0"/>
      <dgm:spPr/>
      <dgm:t>
        <a:bodyPr/>
        <a:lstStyle/>
        <a:p>
          <a:endParaRPr lang="es-MX"/>
        </a:p>
      </dgm:t>
    </dgm:pt>
    <dgm:pt modelId="{8BDD3166-79C0-4085-87E1-6B396BEED6BF}" type="pres">
      <dgm:prSet presAssocID="{6B6773DC-A9EE-4CFC-9F2A-910D839FCF1E}" presName="Name19" presStyleLbl="parChTrans1D2" presStyleIdx="0" presStyleCnt="2"/>
      <dgm:spPr/>
      <dgm:t>
        <a:bodyPr/>
        <a:lstStyle/>
        <a:p>
          <a:endParaRPr lang="es-MX"/>
        </a:p>
      </dgm:t>
    </dgm:pt>
    <dgm:pt modelId="{682D08EB-965C-48E0-85A4-D59C9F60DFC6}" type="pres">
      <dgm:prSet presAssocID="{E2EBAB01-ED4B-4194-806B-E75A8C356F6E}" presName="Name21" presStyleCnt="0"/>
      <dgm:spPr/>
      <dgm:t>
        <a:bodyPr/>
        <a:lstStyle/>
        <a:p>
          <a:endParaRPr lang="es-MX"/>
        </a:p>
      </dgm:t>
    </dgm:pt>
    <dgm:pt modelId="{0FAAB0F8-9996-41B8-A888-27E7DE47D4D4}" type="pres">
      <dgm:prSet presAssocID="{E2EBAB01-ED4B-4194-806B-E75A8C356F6E}" presName="level2Shape" presStyleLbl="asst1" presStyleIdx="0" presStyleCnt="4"/>
      <dgm:spPr/>
      <dgm:t>
        <a:bodyPr/>
        <a:lstStyle/>
        <a:p>
          <a:endParaRPr lang="es-MX"/>
        </a:p>
      </dgm:t>
    </dgm:pt>
    <dgm:pt modelId="{3E195AE8-C3A1-4AE0-9100-2A69ADC76CF4}" type="pres">
      <dgm:prSet presAssocID="{E2EBAB01-ED4B-4194-806B-E75A8C356F6E}" presName="hierChild3" presStyleCnt="0"/>
      <dgm:spPr/>
      <dgm:t>
        <a:bodyPr/>
        <a:lstStyle/>
        <a:p>
          <a:endParaRPr lang="es-MX"/>
        </a:p>
      </dgm:t>
    </dgm:pt>
    <dgm:pt modelId="{070C8B2A-D8D3-4360-9F16-B8FAF3337A56}" type="pres">
      <dgm:prSet presAssocID="{D33D09CF-C49C-46A3-A7DE-61AB4A8D615A}" presName="Name19" presStyleLbl="parChTrans1D3" presStyleIdx="0" presStyleCnt="2"/>
      <dgm:spPr/>
      <dgm:t>
        <a:bodyPr/>
        <a:lstStyle/>
        <a:p>
          <a:endParaRPr lang="es-MX"/>
        </a:p>
      </dgm:t>
    </dgm:pt>
    <dgm:pt modelId="{9CD89178-F62E-4B12-869E-A4B01BF0ED2D}" type="pres">
      <dgm:prSet presAssocID="{0C109D38-ABEB-4E2F-87AD-955E3BBDD41C}" presName="Name21" presStyleCnt="0"/>
      <dgm:spPr/>
      <dgm:t>
        <a:bodyPr/>
        <a:lstStyle/>
        <a:p>
          <a:endParaRPr lang="es-MX"/>
        </a:p>
      </dgm:t>
    </dgm:pt>
    <dgm:pt modelId="{1DB95971-E82D-432D-94B6-C00217D8CD2E}" type="pres">
      <dgm:prSet presAssocID="{0C109D38-ABEB-4E2F-87AD-955E3BBDD41C}" presName="level2Shape" presStyleLbl="asst1" presStyleIdx="1" presStyleCnt="4"/>
      <dgm:spPr/>
      <dgm:t>
        <a:bodyPr/>
        <a:lstStyle/>
        <a:p>
          <a:endParaRPr lang="es-MX"/>
        </a:p>
      </dgm:t>
    </dgm:pt>
    <dgm:pt modelId="{D98BCE90-6774-4780-8980-4C73C42D39D7}" type="pres">
      <dgm:prSet presAssocID="{0C109D38-ABEB-4E2F-87AD-955E3BBDD41C}" presName="hierChild3" presStyleCnt="0"/>
      <dgm:spPr/>
      <dgm:t>
        <a:bodyPr/>
        <a:lstStyle/>
        <a:p>
          <a:endParaRPr lang="es-MX"/>
        </a:p>
      </dgm:t>
    </dgm:pt>
    <dgm:pt modelId="{5339B170-B8A4-4B9F-91EC-79D3277BC96F}" type="pres">
      <dgm:prSet presAssocID="{E8AE89D1-0EBC-403A-859F-0FE956B6D4EC}" presName="Name19" presStyleLbl="parChTrans1D3" presStyleIdx="1" presStyleCnt="2"/>
      <dgm:spPr/>
      <dgm:t>
        <a:bodyPr/>
        <a:lstStyle/>
        <a:p>
          <a:endParaRPr lang="es-MX"/>
        </a:p>
      </dgm:t>
    </dgm:pt>
    <dgm:pt modelId="{D172C70D-DE37-4CEB-ACD8-AC299E06DFEC}" type="pres">
      <dgm:prSet presAssocID="{993588A9-3EB3-4CF2-B064-8866E84CD27A}" presName="Name21" presStyleCnt="0"/>
      <dgm:spPr/>
      <dgm:t>
        <a:bodyPr/>
        <a:lstStyle/>
        <a:p>
          <a:endParaRPr lang="es-MX"/>
        </a:p>
      </dgm:t>
    </dgm:pt>
    <dgm:pt modelId="{EFD0E01E-1624-4F80-A971-0FED50C2D0E1}" type="pres">
      <dgm:prSet presAssocID="{993588A9-3EB3-4CF2-B064-8866E84CD27A}" presName="level2Shape" presStyleLbl="asst1" presStyleIdx="2" presStyleCnt="4"/>
      <dgm:spPr/>
      <dgm:t>
        <a:bodyPr/>
        <a:lstStyle/>
        <a:p>
          <a:endParaRPr lang="es-MX"/>
        </a:p>
      </dgm:t>
    </dgm:pt>
    <dgm:pt modelId="{A990D547-802C-434E-A19E-932E0CF1AF2D}" type="pres">
      <dgm:prSet presAssocID="{993588A9-3EB3-4CF2-B064-8866E84CD27A}" presName="hierChild3" presStyleCnt="0"/>
      <dgm:spPr/>
      <dgm:t>
        <a:bodyPr/>
        <a:lstStyle/>
        <a:p>
          <a:endParaRPr lang="es-MX"/>
        </a:p>
      </dgm:t>
    </dgm:pt>
    <dgm:pt modelId="{6E4D4EB2-6D0B-4AF7-81BE-313542A56B3B}" type="pres">
      <dgm:prSet presAssocID="{428466B3-04A0-4311-B77F-C8BD924B24BD}" presName="Name19" presStyleLbl="parChTrans1D2" presStyleIdx="1" presStyleCnt="2"/>
      <dgm:spPr/>
      <dgm:t>
        <a:bodyPr/>
        <a:lstStyle/>
        <a:p>
          <a:endParaRPr lang="es-MX"/>
        </a:p>
      </dgm:t>
    </dgm:pt>
    <dgm:pt modelId="{76EA1572-F81F-4751-B24D-560442D1AE83}" type="pres">
      <dgm:prSet presAssocID="{44873F03-EF83-4A65-88F6-D069FE9D1833}" presName="Name21" presStyleCnt="0"/>
      <dgm:spPr/>
      <dgm:t>
        <a:bodyPr/>
        <a:lstStyle/>
        <a:p>
          <a:endParaRPr lang="es-MX"/>
        </a:p>
      </dgm:t>
    </dgm:pt>
    <dgm:pt modelId="{3D456E0B-D1AB-4289-A39F-896F95D9A67C}" type="pres">
      <dgm:prSet presAssocID="{44873F03-EF83-4A65-88F6-D069FE9D1833}" presName="level2Shape" presStyleLbl="asst1" presStyleIdx="3" presStyleCnt="4"/>
      <dgm:spPr/>
      <dgm:t>
        <a:bodyPr/>
        <a:lstStyle/>
        <a:p>
          <a:endParaRPr lang="es-MX"/>
        </a:p>
      </dgm:t>
    </dgm:pt>
    <dgm:pt modelId="{9ACF636B-C742-46A9-BA5B-8A3AEFFCAE12}" type="pres">
      <dgm:prSet presAssocID="{44873F03-EF83-4A65-88F6-D069FE9D1833}" presName="hierChild3" presStyleCnt="0"/>
      <dgm:spPr/>
      <dgm:t>
        <a:bodyPr/>
        <a:lstStyle/>
        <a:p>
          <a:endParaRPr lang="es-MX"/>
        </a:p>
      </dgm:t>
    </dgm:pt>
    <dgm:pt modelId="{28E81583-4DF7-4E02-8776-503BC63E194E}" type="pres">
      <dgm:prSet presAssocID="{8CF5A676-B412-4CA7-ADE7-71AA3A783DAA}" presName="bgShapesFlow" presStyleCnt="0"/>
      <dgm:spPr/>
      <dgm:t>
        <a:bodyPr/>
        <a:lstStyle/>
        <a:p>
          <a:endParaRPr lang="es-MX"/>
        </a:p>
      </dgm:t>
    </dgm:pt>
  </dgm:ptLst>
  <dgm:cxnLst>
    <dgm:cxn modelId="{C9A82ED4-888D-4DF0-9C65-236F65189154}" type="presOf" srcId="{8CF5A676-B412-4CA7-ADE7-71AA3A783DAA}" destId="{DA2CA615-3D0C-4899-AD1F-0C81896831A4}" srcOrd="0" destOrd="0" presId="urn:microsoft.com/office/officeart/2005/8/layout/hierarchy6"/>
    <dgm:cxn modelId="{01FF02F5-596C-4835-8BDB-A8652307E173}" type="presOf" srcId="{428466B3-04A0-4311-B77F-C8BD924B24BD}" destId="{6E4D4EB2-6D0B-4AF7-81BE-313542A56B3B}" srcOrd="0" destOrd="0" presId="urn:microsoft.com/office/officeart/2005/8/layout/hierarchy6"/>
    <dgm:cxn modelId="{739C0899-03ED-4981-B2B8-ACA93346E8A4}" srcId="{0524356D-C95B-4474-8968-73F6BA1B1240}" destId="{E2EBAB01-ED4B-4194-806B-E75A8C356F6E}" srcOrd="0" destOrd="0" parTransId="{6B6773DC-A9EE-4CFC-9F2A-910D839FCF1E}" sibTransId="{634FD160-0734-4001-A5D4-8483D2096DE5}"/>
    <dgm:cxn modelId="{B23B37F0-DDE9-425D-BF66-722E130A325E}" type="presOf" srcId="{E2EBAB01-ED4B-4194-806B-E75A8C356F6E}" destId="{0FAAB0F8-9996-41B8-A888-27E7DE47D4D4}" srcOrd="0" destOrd="0" presId="urn:microsoft.com/office/officeart/2005/8/layout/hierarchy6"/>
    <dgm:cxn modelId="{5A218286-DD41-48A4-B4BC-8E99D8D7E47D}" type="presOf" srcId="{0524356D-C95B-4474-8968-73F6BA1B1240}" destId="{6F0B7915-651E-4615-871B-916AE3030CD8}" srcOrd="0" destOrd="0" presId="urn:microsoft.com/office/officeart/2005/8/layout/hierarchy6"/>
    <dgm:cxn modelId="{843D61D1-58EF-4D6C-985E-14BAC58BC938}" srcId="{E2EBAB01-ED4B-4194-806B-E75A8C356F6E}" destId="{993588A9-3EB3-4CF2-B064-8866E84CD27A}" srcOrd="1" destOrd="0" parTransId="{E8AE89D1-0EBC-403A-859F-0FE956B6D4EC}" sibTransId="{F3D7AFD4-7A14-471C-994D-7929432B09C9}"/>
    <dgm:cxn modelId="{74831FBA-AA5E-4B9B-92EF-095F5F5DC5EF}" type="presOf" srcId="{E8AE89D1-0EBC-403A-859F-0FE956B6D4EC}" destId="{5339B170-B8A4-4B9F-91EC-79D3277BC96F}" srcOrd="0" destOrd="0" presId="urn:microsoft.com/office/officeart/2005/8/layout/hierarchy6"/>
    <dgm:cxn modelId="{96706249-F9C7-46A2-8D2A-0A6FC7C46F5F}" srcId="{8CF5A676-B412-4CA7-ADE7-71AA3A783DAA}" destId="{0524356D-C95B-4474-8968-73F6BA1B1240}" srcOrd="0" destOrd="0" parTransId="{8230F729-4797-485D-BB8F-74BF83FB75AD}" sibTransId="{E4AB9025-960E-4517-A197-0C9F904F63DA}"/>
    <dgm:cxn modelId="{1EF7A3FF-24EB-4878-B9C8-211F8EA76421}" type="presOf" srcId="{993588A9-3EB3-4CF2-B064-8866E84CD27A}" destId="{EFD0E01E-1624-4F80-A971-0FED50C2D0E1}" srcOrd="0" destOrd="0" presId="urn:microsoft.com/office/officeart/2005/8/layout/hierarchy6"/>
    <dgm:cxn modelId="{2ADD1AE1-16E2-487C-80E4-13B4DBDDA0AC}" type="presOf" srcId="{0C109D38-ABEB-4E2F-87AD-955E3BBDD41C}" destId="{1DB95971-E82D-432D-94B6-C00217D8CD2E}" srcOrd="0" destOrd="0" presId="urn:microsoft.com/office/officeart/2005/8/layout/hierarchy6"/>
    <dgm:cxn modelId="{95B142B4-548C-46A2-9DE8-F00DCDD7B24D}" type="presOf" srcId="{6B6773DC-A9EE-4CFC-9F2A-910D839FCF1E}" destId="{8BDD3166-79C0-4085-87E1-6B396BEED6BF}" srcOrd="0" destOrd="0" presId="urn:microsoft.com/office/officeart/2005/8/layout/hierarchy6"/>
    <dgm:cxn modelId="{78BE8D03-E634-4189-B12B-8D6DEEA1B183}" srcId="{0524356D-C95B-4474-8968-73F6BA1B1240}" destId="{44873F03-EF83-4A65-88F6-D069FE9D1833}" srcOrd="1" destOrd="0" parTransId="{428466B3-04A0-4311-B77F-C8BD924B24BD}" sibTransId="{05CA1D48-0278-4AFD-8DF8-9D0CC039D074}"/>
    <dgm:cxn modelId="{24D4CFC1-419C-4CFC-935B-C4F201F35F15}" type="presOf" srcId="{44873F03-EF83-4A65-88F6-D069FE9D1833}" destId="{3D456E0B-D1AB-4289-A39F-896F95D9A67C}" srcOrd="0" destOrd="0" presId="urn:microsoft.com/office/officeart/2005/8/layout/hierarchy6"/>
    <dgm:cxn modelId="{274D6574-1EE1-4F4E-A50C-0E986C3B7EAE}" srcId="{E2EBAB01-ED4B-4194-806B-E75A8C356F6E}" destId="{0C109D38-ABEB-4E2F-87AD-955E3BBDD41C}" srcOrd="0" destOrd="0" parTransId="{D33D09CF-C49C-46A3-A7DE-61AB4A8D615A}" sibTransId="{C4C78E1B-AB22-4733-BBDB-BF8DE72A9CD1}"/>
    <dgm:cxn modelId="{5C2D41D2-3D18-447A-B6BD-D8D49E63A038}" type="presOf" srcId="{D33D09CF-C49C-46A3-A7DE-61AB4A8D615A}" destId="{070C8B2A-D8D3-4360-9F16-B8FAF3337A56}" srcOrd="0" destOrd="0" presId="urn:microsoft.com/office/officeart/2005/8/layout/hierarchy6"/>
    <dgm:cxn modelId="{F6C7F575-AF28-418E-865A-F81F3B3B51F5}" type="presParOf" srcId="{DA2CA615-3D0C-4899-AD1F-0C81896831A4}" destId="{39CCF6DC-796A-41C3-B2A9-FE97030968BC}" srcOrd="0" destOrd="0" presId="urn:microsoft.com/office/officeart/2005/8/layout/hierarchy6"/>
    <dgm:cxn modelId="{A9AA6856-B186-49EB-ABEF-6E3F08A8C1DE}" type="presParOf" srcId="{39CCF6DC-796A-41C3-B2A9-FE97030968BC}" destId="{DB5F7B2F-C036-47B2-B64F-8C991CA3A9A1}" srcOrd="0" destOrd="0" presId="urn:microsoft.com/office/officeart/2005/8/layout/hierarchy6"/>
    <dgm:cxn modelId="{D13E8A91-CD84-46B1-A9AE-451C874B372B}" type="presParOf" srcId="{DB5F7B2F-C036-47B2-B64F-8C991CA3A9A1}" destId="{A339EB34-70FE-4EB7-93A2-C1F3DA9A36FE}" srcOrd="0" destOrd="0" presId="urn:microsoft.com/office/officeart/2005/8/layout/hierarchy6"/>
    <dgm:cxn modelId="{E602C69C-63E9-413B-A004-A5935BF2AFDE}" type="presParOf" srcId="{A339EB34-70FE-4EB7-93A2-C1F3DA9A36FE}" destId="{6F0B7915-651E-4615-871B-916AE3030CD8}" srcOrd="0" destOrd="0" presId="urn:microsoft.com/office/officeart/2005/8/layout/hierarchy6"/>
    <dgm:cxn modelId="{B65C364E-167F-4F3A-8C22-23804339E375}" type="presParOf" srcId="{A339EB34-70FE-4EB7-93A2-C1F3DA9A36FE}" destId="{A08CBDAF-66C2-46DC-9AA3-6FB8B865F97B}" srcOrd="1" destOrd="0" presId="urn:microsoft.com/office/officeart/2005/8/layout/hierarchy6"/>
    <dgm:cxn modelId="{BF0D97EE-7AEA-4F61-B593-B368595D95BD}" type="presParOf" srcId="{A08CBDAF-66C2-46DC-9AA3-6FB8B865F97B}" destId="{8BDD3166-79C0-4085-87E1-6B396BEED6BF}" srcOrd="0" destOrd="0" presId="urn:microsoft.com/office/officeart/2005/8/layout/hierarchy6"/>
    <dgm:cxn modelId="{7ED72195-3E53-4681-AE41-637ACE4FD916}" type="presParOf" srcId="{A08CBDAF-66C2-46DC-9AA3-6FB8B865F97B}" destId="{682D08EB-965C-48E0-85A4-D59C9F60DFC6}" srcOrd="1" destOrd="0" presId="urn:microsoft.com/office/officeart/2005/8/layout/hierarchy6"/>
    <dgm:cxn modelId="{C7071344-9BE2-4B2B-8747-D25E3CF32881}" type="presParOf" srcId="{682D08EB-965C-48E0-85A4-D59C9F60DFC6}" destId="{0FAAB0F8-9996-41B8-A888-27E7DE47D4D4}" srcOrd="0" destOrd="0" presId="urn:microsoft.com/office/officeart/2005/8/layout/hierarchy6"/>
    <dgm:cxn modelId="{13A4E9E6-AD53-4474-AEB4-7D07268337A4}" type="presParOf" srcId="{682D08EB-965C-48E0-85A4-D59C9F60DFC6}" destId="{3E195AE8-C3A1-4AE0-9100-2A69ADC76CF4}" srcOrd="1" destOrd="0" presId="urn:microsoft.com/office/officeart/2005/8/layout/hierarchy6"/>
    <dgm:cxn modelId="{4ED88203-2A6E-44E3-8936-233DF21973D9}" type="presParOf" srcId="{3E195AE8-C3A1-4AE0-9100-2A69ADC76CF4}" destId="{070C8B2A-D8D3-4360-9F16-B8FAF3337A56}" srcOrd="0" destOrd="0" presId="urn:microsoft.com/office/officeart/2005/8/layout/hierarchy6"/>
    <dgm:cxn modelId="{8FCD260D-7035-49E8-B209-AF18D637AA6D}" type="presParOf" srcId="{3E195AE8-C3A1-4AE0-9100-2A69ADC76CF4}" destId="{9CD89178-F62E-4B12-869E-A4B01BF0ED2D}" srcOrd="1" destOrd="0" presId="urn:microsoft.com/office/officeart/2005/8/layout/hierarchy6"/>
    <dgm:cxn modelId="{868790D3-4913-4ADB-9C3B-67A1699E2079}" type="presParOf" srcId="{9CD89178-F62E-4B12-869E-A4B01BF0ED2D}" destId="{1DB95971-E82D-432D-94B6-C00217D8CD2E}" srcOrd="0" destOrd="0" presId="urn:microsoft.com/office/officeart/2005/8/layout/hierarchy6"/>
    <dgm:cxn modelId="{13D8B94A-BEF7-46D9-926F-5DF510BE5FD4}" type="presParOf" srcId="{9CD89178-F62E-4B12-869E-A4B01BF0ED2D}" destId="{D98BCE90-6774-4780-8980-4C73C42D39D7}" srcOrd="1" destOrd="0" presId="urn:microsoft.com/office/officeart/2005/8/layout/hierarchy6"/>
    <dgm:cxn modelId="{886DE22C-1714-40A7-B8C7-36E422A79F57}" type="presParOf" srcId="{3E195AE8-C3A1-4AE0-9100-2A69ADC76CF4}" destId="{5339B170-B8A4-4B9F-91EC-79D3277BC96F}" srcOrd="2" destOrd="0" presId="urn:microsoft.com/office/officeart/2005/8/layout/hierarchy6"/>
    <dgm:cxn modelId="{E8EBAB0E-5585-426D-9E62-BFCA19F4F7B6}" type="presParOf" srcId="{3E195AE8-C3A1-4AE0-9100-2A69ADC76CF4}" destId="{D172C70D-DE37-4CEB-ACD8-AC299E06DFEC}" srcOrd="3" destOrd="0" presId="urn:microsoft.com/office/officeart/2005/8/layout/hierarchy6"/>
    <dgm:cxn modelId="{0BD9152A-3E4F-4803-A1B4-A5AB92732DC3}" type="presParOf" srcId="{D172C70D-DE37-4CEB-ACD8-AC299E06DFEC}" destId="{EFD0E01E-1624-4F80-A971-0FED50C2D0E1}" srcOrd="0" destOrd="0" presId="urn:microsoft.com/office/officeart/2005/8/layout/hierarchy6"/>
    <dgm:cxn modelId="{E6B90B23-6D6F-4EB7-9BC1-14DE17E12D3B}" type="presParOf" srcId="{D172C70D-DE37-4CEB-ACD8-AC299E06DFEC}" destId="{A990D547-802C-434E-A19E-932E0CF1AF2D}" srcOrd="1" destOrd="0" presId="urn:microsoft.com/office/officeart/2005/8/layout/hierarchy6"/>
    <dgm:cxn modelId="{4033B392-54D2-41D5-A686-6ED21EF6E545}" type="presParOf" srcId="{A08CBDAF-66C2-46DC-9AA3-6FB8B865F97B}" destId="{6E4D4EB2-6D0B-4AF7-81BE-313542A56B3B}" srcOrd="2" destOrd="0" presId="urn:microsoft.com/office/officeart/2005/8/layout/hierarchy6"/>
    <dgm:cxn modelId="{0F74497B-A737-4651-866F-574E8783F1E7}" type="presParOf" srcId="{A08CBDAF-66C2-46DC-9AA3-6FB8B865F97B}" destId="{76EA1572-F81F-4751-B24D-560442D1AE83}" srcOrd="3" destOrd="0" presId="urn:microsoft.com/office/officeart/2005/8/layout/hierarchy6"/>
    <dgm:cxn modelId="{55D7CFDB-E069-4EB8-8C20-6F6AC7AEB13E}" type="presParOf" srcId="{76EA1572-F81F-4751-B24D-560442D1AE83}" destId="{3D456E0B-D1AB-4289-A39F-896F95D9A67C}" srcOrd="0" destOrd="0" presId="urn:microsoft.com/office/officeart/2005/8/layout/hierarchy6"/>
    <dgm:cxn modelId="{D3D13BD3-5F5F-497F-B55A-76AF4E975551}" type="presParOf" srcId="{76EA1572-F81F-4751-B24D-560442D1AE83}" destId="{9ACF636B-C742-46A9-BA5B-8A3AEFFCAE12}" srcOrd="1" destOrd="0" presId="urn:microsoft.com/office/officeart/2005/8/layout/hierarchy6"/>
    <dgm:cxn modelId="{96DDC4C5-F09E-4B09-9708-FA71E444BA0D}" type="presParOf" srcId="{DA2CA615-3D0C-4899-AD1F-0C81896831A4}" destId="{28E81583-4DF7-4E02-8776-503BC63E194E}"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760AA03-5242-45BE-A35F-F83BA9DCA13B}"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MX"/>
        </a:p>
      </dgm:t>
    </dgm:pt>
    <dgm:pt modelId="{F3CF5F96-BA2F-456D-A3B8-E3EB0831A42E}">
      <dgm:prSet phldrT="[Tex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dirty="0" smtClean="0"/>
            <a:t>Solicitudes que contempla la Ley </a:t>
          </a:r>
        </a:p>
      </dgm:t>
    </dgm:pt>
    <dgm:pt modelId="{6F19D1AA-149F-4045-B3CE-4E1E251CC438}" type="parTrans" cxnId="{28D054A9-4FBD-472C-8813-655680679101}">
      <dgm:prSet/>
      <dgm:spPr/>
      <dgm:t>
        <a:bodyPr/>
        <a:lstStyle/>
        <a:p>
          <a:endParaRPr lang="es-MX"/>
        </a:p>
      </dgm:t>
    </dgm:pt>
    <dgm:pt modelId="{B40B0236-4196-45A1-A54C-3BB677A1C5B2}" type="sibTrans" cxnId="{28D054A9-4FBD-472C-8813-655680679101}">
      <dgm:prSet/>
      <dgm:spPr/>
      <dgm:t>
        <a:bodyPr/>
        <a:lstStyle/>
        <a:p>
          <a:endParaRPr lang="es-MX"/>
        </a:p>
      </dgm:t>
    </dgm:pt>
    <dgm:pt modelId="{32298620-0D53-4181-A4F1-878F3D0726AE}">
      <dgm:prSet phldrT="[Texto]"/>
      <dgm:spPr/>
      <dgm:t>
        <a:bodyPr/>
        <a:lstStyle/>
        <a:p>
          <a:r>
            <a:rPr lang="es-MX" dirty="0" smtClean="0"/>
            <a:t>Solicitud de Protección </a:t>
          </a:r>
          <a:endParaRPr lang="es-MX" dirty="0"/>
        </a:p>
      </dgm:t>
    </dgm:pt>
    <dgm:pt modelId="{EACC3271-F566-4951-84A1-E504AAF6A29A}" type="parTrans" cxnId="{E86EC0B5-BB35-494C-A128-D2EFC74F247B}">
      <dgm:prSet/>
      <dgm:spPr/>
      <dgm:t>
        <a:bodyPr/>
        <a:lstStyle/>
        <a:p>
          <a:endParaRPr lang="es-MX"/>
        </a:p>
      </dgm:t>
    </dgm:pt>
    <dgm:pt modelId="{0F1C07C6-7A47-4020-8613-D31D2C7DA480}" type="sibTrans" cxnId="{E86EC0B5-BB35-494C-A128-D2EFC74F247B}">
      <dgm:prSet/>
      <dgm:spPr/>
      <dgm:t>
        <a:bodyPr/>
        <a:lstStyle/>
        <a:p>
          <a:endParaRPr lang="es-MX"/>
        </a:p>
      </dgm:t>
    </dgm:pt>
    <dgm:pt modelId="{A91BB69D-D3EA-4337-A957-B7F219140295}">
      <dgm:prSet phldrT="[Texto]"/>
      <dgm:spPr/>
      <dgm:t>
        <a:bodyPr/>
        <a:lstStyle/>
        <a:p>
          <a:r>
            <a:rPr lang="es-MX" dirty="0" smtClean="0"/>
            <a:t>Solicitud de Acceso a la Información </a:t>
          </a:r>
          <a:endParaRPr lang="es-MX" dirty="0"/>
        </a:p>
      </dgm:t>
    </dgm:pt>
    <dgm:pt modelId="{1C6B213D-7ADE-4961-87CE-F5A79E149E51}" type="parTrans" cxnId="{BF237AA7-2E24-4368-9859-54ACC9F2FF92}">
      <dgm:prSet/>
      <dgm:spPr/>
      <dgm:t>
        <a:bodyPr/>
        <a:lstStyle/>
        <a:p>
          <a:endParaRPr lang="es-MX"/>
        </a:p>
      </dgm:t>
    </dgm:pt>
    <dgm:pt modelId="{56724873-2A10-455D-AF5D-5D1F9C4AA3BB}" type="sibTrans" cxnId="{BF237AA7-2E24-4368-9859-54ACC9F2FF92}">
      <dgm:prSet/>
      <dgm:spPr/>
      <dgm:t>
        <a:bodyPr/>
        <a:lstStyle/>
        <a:p>
          <a:endParaRPr lang="es-MX"/>
        </a:p>
      </dgm:t>
    </dgm:pt>
    <dgm:pt modelId="{666D06AD-2614-454A-AA75-B271C9311C64}">
      <dgm:prSet phldrT="[Texto]"/>
      <dgm:spPr/>
      <dgm:t>
        <a:bodyPr/>
        <a:lstStyle/>
        <a:p>
          <a:r>
            <a:rPr lang="es-MX" dirty="0" smtClean="0"/>
            <a:t>Medios de Impugnación que contempla la Ley </a:t>
          </a:r>
          <a:endParaRPr lang="es-MX" dirty="0"/>
        </a:p>
      </dgm:t>
    </dgm:pt>
    <dgm:pt modelId="{7490251F-2070-43D9-86D9-A8E825DB4BB7}" type="parTrans" cxnId="{2909F16B-3D06-4A92-A6FE-1F0DEE8F4AA4}">
      <dgm:prSet/>
      <dgm:spPr/>
      <dgm:t>
        <a:bodyPr/>
        <a:lstStyle/>
        <a:p>
          <a:endParaRPr lang="es-MX"/>
        </a:p>
      </dgm:t>
    </dgm:pt>
    <dgm:pt modelId="{AC603204-BD0E-4051-81E5-A36F842DAFF2}" type="sibTrans" cxnId="{2909F16B-3D06-4A92-A6FE-1F0DEE8F4AA4}">
      <dgm:prSet/>
      <dgm:spPr/>
      <dgm:t>
        <a:bodyPr/>
        <a:lstStyle/>
        <a:p>
          <a:endParaRPr lang="es-MX"/>
        </a:p>
      </dgm:t>
    </dgm:pt>
    <dgm:pt modelId="{7A756B4C-0BD4-47D0-B0B5-AE51B95C9871}">
      <dgm:prSet phldrT="[Texto]"/>
      <dgm:spPr/>
      <dgm:t>
        <a:bodyPr/>
        <a:lstStyle/>
        <a:p>
          <a:r>
            <a:rPr lang="es-MX" dirty="0" smtClean="0"/>
            <a:t>Recurso de Protección de Datos Personales </a:t>
          </a:r>
          <a:endParaRPr lang="es-MX" dirty="0"/>
        </a:p>
      </dgm:t>
    </dgm:pt>
    <dgm:pt modelId="{8A17751F-413D-4F40-BB8E-2FD5DA18C098}" type="parTrans" cxnId="{01574F10-1527-44CA-BE93-356BD80180DB}">
      <dgm:prSet/>
      <dgm:spPr/>
      <dgm:t>
        <a:bodyPr/>
        <a:lstStyle/>
        <a:p>
          <a:endParaRPr lang="es-MX"/>
        </a:p>
      </dgm:t>
    </dgm:pt>
    <dgm:pt modelId="{506D5BF2-394D-4932-99CD-7065979FE732}" type="sibTrans" cxnId="{01574F10-1527-44CA-BE93-356BD80180DB}">
      <dgm:prSet/>
      <dgm:spPr/>
      <dgm:t>
        <a:bodyPr/>
        <a:lstStyle/>
        <a:p>
          <a:endParaRPr lang="es-MX"/>
        </a:p>
      </dgm:t>
    </dgm:pt>
    <dgm:pt modelId="{93B823C9-DC0D-45AE-B490-BFF6BDF7B570}">
      <dgm:prSet phldrT="[Texto]"/>
      <dgm:spPr/>
      <dgm:t>
        <a:bodyPr/>
        <a:lstStyle/>
        <a:p>
          <a:r>
            <a:rPr lang="es-MX" dirty="0" smtClean="0"/>
            <a:t>Recurso de Revisión </a:t>
          </a:r>
          <a:endParaRPr lang="es-MX" dirty="0"/>
        </a:p>
      </dgm:t>
    </dgm:pt>
    <dgm:pt modelId="{2022BB10-BE9C-4159-8D4E-BD7051FCE70F}" type="parTrans" cxnId="{347461D8-EFBE-4DDF-8315-B10FA858D4BF}">
      <dgm:prSet/>
      <dgm:spPr/>
      <dgm:t>
        <a:bodyPr/>
        <a:lstStyle/>
        <a:p>
          <a:endParaRPr lang="es-MX"/>
        </a:p>
      </dgm:t>
    </dgm:pt>
    <dgm:pt modelId="{836DAB7C-6877-450C-A2FF-A8F49E698263}" type="sibTrans" cxnId="{347461D8-EFBE-4DDF-8315-B10FA858D4BF}">
      <dgm:prSet/>
      <dgm:spPr/>
      <dgm:t>
        <a:bodyPr/>
        <a:lstStyle/>
        <a:p>
          <a:endParaRPr lang="es-MX"/>
        </a:p>
      </dgm:t>
    </dgm:pt>
    <dgm:pt modelId="{498C9396-0A24-4965-BEAE-5107B60B04E3}">
      <dgm:prSet phldrT="[Texto]"/>
      <dgm:spPr/>
      <dgm:t>
        <a:bodyPr/>
        <a:lstStyle/>
        <a:p>
          <a:r>
            <a:rPr lang="es-MX" dirty="0" smtClean="0"/>
            <a:t>Recurso de Transparencia </a:t>
          </a:r>
          <a:endParaRPr lang="es-MX" dirty="0"/>
        </a:p>
      </dgm:t>
    </dgm:pt>
    <dgm:pt modelId="{D84567F4-9FEC-4A4C-ACC2-4860E5E7E05F}" type="parTrans" cxnId="{0D138C7F-FBA6-4EAB-B113-E6ACF8D9F947}">
      <dgm:prSet/>
      <dgm:spPr/>
      <dgm:t>
        <a:bodyPr/>
        <a:lstStyle/>
        <a:p>
          <a:endParaRPr lang="es-MX"/>
        </a:p>
      </dgm:t>
    </dgm:pt>
    <dgm:pt modelId="{77B352B1-1F5A-486C-AF77-DD40D7B18AF1}" type="sibTrans" cxnId="{0D138C7F-FBA6-4EAB-B113-E6ACF8D9F947}">
      <dgm:prSet/>
      <dgm:spPr/>
      <dgm:t>
        <a:bodyPr/>
        <a:lstStyle/>
        <a:p>
          <a:endParaRPr lang="es-MX"/>
        </a:p>
      </dgm:t>
    </dgm:pt>
    <dgm:pt modelId="{EFB86BC4-A4FB-4CA4-8AC8-AAC325788B9E}" type="pres">
      <dgm:prSet presAssocID="{9760AA03-5242-45BE-A35F-F83BA9DCA13B}" presName="Name0" presStyleCnt="0">
        <dgm:presLayoutVars>
          <dgm:dir/>
          <dgm:animLvl val="lvl"/>
          <dgm:resizeHandles val="exact"/>
        </dgm:presLayoutVars>
      </dgm:prSet>
      <dgm:spPr/>
    </dgm:pt>
    <dgm:pt modelId="{3F360C8A-619F-49AA-BC9C-0D290FF1E335}" type="pres">
      <dgm:prSet presAssocID="{666D06AD-2614-454A-AA75-B271C9311C64}" presName="boxAndChildren" presStyleCnt="0"/>
      <dgm:spPr/>
    </dgm:pt>
    <dgm:pt modelId="{43015A1D-3A3F-4EB2-BAEC-812922F392D2}" type="pres">
      <dgm:prSet presAssocID="{666D06AD-2614-454A-AA75-B271C9311C64}" presName="parentTextBox" presStyleLbl="node1" presStyleIdx="0" presStyleCnt="2"/>
      <dgm:spPr/>
      <dgm:t>
        <a:bodyPr/>
        <a:lstStyle/>
        <a:p>
          <a:endParaRPr lang="es-MX"/>
        </a:p>
      </dgm:t>
    </dgm:pt>
    <dgm:pt modelId="{7A823FB6-85C5-42AC-8C49-E16E69327AC3}" type="pres">
      <dgm:prSet presAssocID="{666D06AD-2614-454A-AA75-B271C9311C64}" presName="entireBox" presStyleLbl="node1" presStyleIdx="0" presStyleCnt="2"/>
      <dgm:spPr/>
      <dgm:t>
        <a:bodyPr/>
        <a:lstStyle/>
        <a:p>
          <a:endParaRPr lang="es-MX"/>
        </a:p>
      </dgm:t>
    </dgm:pt>
    <dgm:pt modelId="{5792B0B4-2B25-4C89-B294-5454DA12703F}" type="pres">
      <dgm:prSet presAssocID="{666D06AD-2614-454A-AA75-B271C9311C64}" presName="descendantBox" presStyleCnt="0"/>
      <dgm:spPr/>
    </dgm:pt>
    <dgm:pt modelId="{094C8E33-11FF-4C8C-A430-507E7A696F30}" type="pres">
      <dgm:prSet presAssocID="{7A756B4C-0BD4-47D0-B0B5-AE51B95C9871}" presName="childTextBox" presStyleLbl="fgAccFollowNode1" presStyleIdx="0" presStyleCnt="5">
        <dgm:presLayoutVars>
          <dgm:bulletEnabled val="1"/>
        </dgm:presLayoutVars>
      </dgm:prSet>
      <dgm:spPr/>
    </dgm:pt>
    <dgm:pt modelId="{F14E1EC8-216C-4AC8-AE62-B3B6BF35AEFA}" type="pres">
      <dgm:prSet presAssocID="{498C9396-0A24-4965-BEAE-5107B60B04E3}" presName="childTextBox" presStyleLbl="fgAccFollowNode1" presStyleIdx="1" presStyleCnt="5">
        <dgm:presLayoutVars>
          <dgm:bulletEnabled val="1"/>
        </dgm:presLayoutVars>
      </dgm:prSet>
      <dgm:spPr/>
    </dgm:pt>
    <dgm:pt modelId="{F6EAD853-9147-4B14-8FED-E151AC7504A8}" type="pres">
      <dgm:prSet presAssocID="{93B823C9-DC0D-45AE-B490-BFF6BDF7B570}" presName="childTextBox" presStyleLbl="fgAccFollowNode1" presStyleIdx="2" presStyleCnt="5">
        <dgm:presLayoutVars>
          <dgm:bulletEnabled val="1"/>
        </dgm:presLayoutVars>
      </dgm:prSet>
      <dgm:spPr/>
    </dgm:pt>
    <dgm:pt modelId="{A7E26201-8DEF-459D-A210-09A83E58900C}" type="pres">
      <dgm:prSet presAssocID="{B40B0236-4196-45A1-A54C-3BB677A1C5B2}" presName="sp" presStyleCnt="0"/>
      <dgm:spPr/>
    </dgm:pt>
    <dgm:pt modelId="{80D22664-ED18-4A99-9A42-D917D0948974}" type="pres">
      <dgm:prSet presAssocID="{F3CF5F96-BA2F-456D-A3B8-E3EB0831A42E}" presName="arrowAndChildren" presStyleCnt="0"/>
      <dgm:spPr/>
    </dgm:pt>
    <dgm:pt modelId="{5B48DEA0-BF8B-42F9-B9F4-E5846925C6D9}" type="pres">
      <dgm:prSet presAssocID="{F3CF5F96-BA2F-456D-A3B8-E3EB0831A42E}" presName="parentTextArrow" presStyleLbl="node1" presStyleIdx="0" presStyleCnt="2"/>
      <dgm:spPr/>
      <dgm:t>
        <a:bodyPr/>
        <a:lstStyle/>
        <a:p>
          <a:endParaRPr lang="es-MX"/>
        </a:p>
      </dgm:t>
    </dgm:pt>
    <dgm:pt modelId="{B2DC7B51-B2F7-478A-BCE7-06E08821DEEF}" type="pres">
      <dgm:prSet presAssocID="{F3CF5F96-BA2F-456D-A3B8-E3EB0831A42E}" presName="arrow" presStyleLbl="node1" presStyleIdx="1" presStyleCnt="2"/>
      <dgm:spPr/>
      <dgm:t>
        <a:bodyPr/>
        <a:lstStyle/>
        <a:p>
          <a:endParaRPr lang="es-MX"/>
        </a:p>
      </dgm:t>
    </dgm:pt>
    <dgm:pt modelId="{1D4D9FD4-0A0B-46AD-BDC3-FE8CCCE5CD41}" type="pres">
      <dgm:prSet presAssocID="{F3CF5F96-BA2F-456D-A3B8-E3EB0831A42E}" presName="descendantArrow" presStyleCnt="0"/>
      <dgm:spPr/>
    </dgm:pt>
    <dgm:pt modelId="{C8BAF66B-A51A-4877-9C35-58FB8BD36D1B}" type="pres">
      <dgm:prSet presAssocID="{32298620-0D53-4181-A4F1-878F3D0726AE}" presName="childTextArrow" presStyleLbl="fgAccFollowNode1" presStyleIdx="3" presStyleCnt="5">
        <dgm:presLayoutVars>
          <dgm:bulletEnabled val="1"/>
        </dgm:presLayoutVars>
      </dgm:prSet>
      <dgm:spPr/>
    </dgm:pt>
    <dgm:pt modelId="{5DA9A194-8D97-4936-A3FF-BB2E5F1714AB}" type="pres">
      <dgm:prSet presAssocID="{A91BB69D-D3EA-4337-A957-B7F219140295}" presName="childTextArrow" presStyleLbl="fgAccFollowNode1" presStyleIdx="4" presStyleCnt="5">
        <dgm:presLayoutVars>
          <dgm:bulletEnabled val="1"/>
        </dgm:presLayoutVars>
      </dgm:prSet>
      <dgm:spPr/>
      <dgm:t>
        <a:bodyPr/>
        <a:lstStyle/>
        <a:p>
          <a:endParaRPr lang="es-MX"/>
        </a:p>
      </dgm:t>
    </dgm:pt>
  </dgm:ptLst>
  <dgm:cxnLst>
    <dgm:cxn modelId="{25074B34-42B1-48DD-84A2-2D44FC0A773F}" type="presOf" srcId="{498C9396-0A24-4965-BEAE-5107B60B04E3}" destId="{F14E1EC8-216C-4AC8-AE62-B3B6BF35AEFA}" srcOrd="0" destOrd="0" presId="urn:microsoft.com/office/officeart/2005/8/layout/process4"/>
    <dgm:cxn modelId="{9C9E4F45-9679-4D8E-86D3-78BD832E8A6A}" type="presOf" srcId="{F3CF5F96-BA2F-456D-A3B8-E3EB0831A42E}" destId="{5B48DEA0-BF8B-42F9-B9F4-E5846925C6D9}" srcOrd="0" destOrd="0" presId="urn:microsoft.com/office/officeart/2005/8/layout/process4"/>
    <dgm:cxn modelId="{28D054A9-4FBD-472C-8813-655680679101}" srcId="{9760AA03-5242-45BE-A35F-F83BA9DCA13B}" destId="{F3CF5F96-BA2F-456D-A3B8-E3EB0831A42E}" srcOrd="0" destOrd="0" parTransId="{6F19D1AA-149F-4045-B3CE-4E1E251CC438}" sibTransId="{B40B0236-4196-45A1-A54C-3BB677A1C5B2}"/>
    <dgm:cxn modelId="{869C608D-CFED-43D8-9D63-025F7CB43D9F}" type="presOf" srcId="{9760AA03-5242-45BE-A35F-F83BA9DCA13B}" destId="{EFB86BC4-A4FB-4CA4-8AC8-AAC325788B9E}" srcOrd="0" destOrd="0" presId="urn:microsoft.com/office/officeart/2005/8/layout/process4"/>
    <dgm:cxn modelId="{0D138C7F-FBA6-4EAB-B113-E6ACF8D9F947}" srcId="{666D06AD-2614-454A-AA75-B271C9311C64}" destId="{498C9396-0A24-4965-BEAE-5107B60B04E3}" srcOrd="1" destOrd="0" parTransId="{D84567F4-9FEC-4A4C-ACC2-4860E5E7E05F}" sibTransId="{77B352B1-1F5A-486C-AF77-DD40D7B18AF1}"/>
    <dgm:cxn modelId="{C02D7D39-D7E7-4300-BADA-B6F21F445BAA}" type="presOf" srcId="{93B823C9-DC0D-45AE-B490-BFF6BDF7B570}" destId="{F6EAD853-9147-4B14-8FED-E151AC7504A8}" srcOrd="0" destOrd="0" presId="urn:microsoft.com/office/officeart/2005/8/layout/process4"/>
    <dgm:cxn modelId="{347461D8-EFBE-4DDF-8315-B10FA858D4BF}" srcId="{666D06AD-2614-454A-AA75-B271C9311C64}" destId="{93B823C9-DC0D-45AE-B490-BFF6BDF7B570}" srcOrd="2" destOrd="0" parTransId="{2022BB10-BE9C-4159-8D4E-BD7051FCE70F}" sibTransId="{836DAB7C-6877-450C-A2FF-A8F49E698263}"/>
    <dgm:cxn modelId="{D8E2AEE1-4D69-40E6-80C5-F2A8E48746B7}" type="presOf" srcId="{A91BB69D-D3EA-4337-A957-B7F219140295}" destId="{5DA9A194-8D97-4936-A3FF-BB2E5F1714AB}" srcOrd="0" destOrd="0" presId="urn:microsoft.com/office/officeart/2005/8/layout/process4"/>
    <dgm:cxn modelId="{2DB5DC03-29D1-433D-837B-CCED6A9E2D31}" type="presOf" srcId="{7A756B4C-0BD4-47D0-B0B5-AE51B95C9871}" destId="{094C8E33-11FF-4C8C-A430-507E7A696F30}" srcOrd="0" destOrd="0" presId="urn:microsoft.com/office/officeart/2005/8/layout/process4"/>
    <dgm:cxn modelId="{01574F10-1527-44CA-BE93-356BD80180DB}" srcId="{666D06AD-2614-454A-AA75-B271C9311C64}" destId="{7A756B4C-0BD4-47D0-B0B5-AE51B95C9871}" srcOrd="0" destOrd="0" parTransId="{8A17751F-413D-4F40-BB8E-2FD5DA18C098}" sibTransId="{506D5BF2-394D-4932-99CD-7065979FE732}"/>
    <dgm:cxn modelId="{2909F16B-3D06-4A92-A6FE-1F0DEE8F4AA4}" srcId="{9760AA03-5242-45BE-A35F-F83BA9DCA13B}" destId="{666D06AD-2614-454A-AA75-B271C9311C64}" srcOrd="1" destOrd="0" parTransId="{7490251F-2070-43D9-86D9-A8E825DB4BB7}" sibTransId="{AC603204-BD0E-4051-81E5-A36F842DAFF2}"/>
    <dgm:cxn modelId="{E83F1092-30E4-4933-AC18-A4F47F72DC08}" type="presOf" srcId="{666D06AD-2614-454A-AA75-B271C9311C64}" destId="{7A823FB6-85C5-42AC-8C49-E16E69327AC3}" srcOrd="1" destOrd="0" presId="urn:microsoft.com/office/officeart/2005/8/layout/process4"/>
    <dgm:cxn modelId="{E196E548-4083-4BBA-B9FA-5A8CF74A61F5}" type="presOf" srcId="{666D06AD-2614-454A-AA75-B271C9311C64}" destId="{43015A1D-3A3F-4EB2-BAEC-812922F392D2}" srcOrd="0" destOrd="0" presId="urn:microsoft.com/office/officeart/2005/8/layout/process4"/>
    <dgm:cxn modelId="{92B5D6CE-098B-4467-9213-C8D8E57AFDF8}" type="presOf" srcId="{32298620-0D53-4181-A4F1-878F3D0726AE}" destId="{C8BAF66B-A51A-4877-9C35-58FB8BD36D1B}" srcOrd="0" destOrd="0" presId="urn:microsoft.com/office/officeart/2005/8/layout/process4"/>
    <dgm:cxn modelId="{9EE17BE7-F5D8-4E51-97E6-B0AE722ED3D2}" type="presOf" srcId="{F3CF5F96-BA2F-456D-A3B8-E3EB0831A42E}" destId="{B2DC7B51-B2F7-478A-BCE7-06E08821DEEF}" srcOrd="1" destOrd="0" presId="urn:microsoft.com/office/officeart/2005/8/layout/process4"/>
    <dgm:cxn modelId="{BF237AA7-2E24-4368-9859-54ACC9F2FF92}" srcId="{F3CF5F96-BA2F-456D-A3B8-E3EB0831A42E}" destId="{A91BB69D-D3EA-4337-A957-B7F219140295}" srcOrd="1" destOrd="0" parTransId="{1C6B213D-7ADE-4961-87CE-F5A79E149E51}" sibTransId="{56724873-2A10-455D-AF5D-5D1F9C4AA3BB}"/>
    <dgm:cxn modelId="{E86EC0B5-BB35-494C-A128-D2EFC74F247B}" srcId="{F3CF5F96-BA2F-456D-A3B8-E3EB0831A42E}" destId="{32298620-0D53-4181-A4F1-878F3D0726AE}" srcOrd="0" destOrd="0" parTransId="{EACC3271-F566-4951-84A1-E504AAF6A29A}" sibTransId="{0F1C07C6-7A47-4020-8613-D31D2C7DA480}"/>
    <dgm:cxn modelId="{8947E511-41DD-4B8A-B137-8FCCEA5C3774}" type="presParOf" srcId="{EFB86BC4-A4FB-4CA4-8AC8-AAC325788B9E}" destId="{3F360C8A-619F-49AA-BC9C-0D290FF1E335}" srcOrd="0" destOrd="0" presId="urn:microsoft.com/office/officeart/2005/8/layout/process4"/>
    <dgm:cxn modelId="{27C01432-CE61-4E4F-9622-EF24085F3795}" type="presParOf" srcId="{3F360C8A-619F-49AA-BC9C-0D290FF1E335}" destId="{43015A1D-3A3F-4EB2-BAEC-812922F392D2}" srcOrd="0" destOrd="0" presId="urn:microsoft.com/office/officeart/2005/8/layout/process4"/>
    <dgm:cxn modelId="{6F2C6839-2E40-43B9-AFEB-ADFD3D22A94C}" type="presParOf" srcId="{3F360C8A-619F-49AA-BC9C-0D290FF1E335}" destId="{7A823FB6-85C5-42AC-8C49-E16E69327AC3}" srcOrd="1" destOrd="0" presId="urn:microsoft.com/office/officeart/2005/8/layout/process4"/>
    <dgm:cxn modelId="{C27ED427-5272-4B4A-A88E-07FDB29FBE01}" type="presParOf" srcId="{3F360C8A-619F-49AA-BC9C-0D290FF1E335}" destId="{5792B0B4-2B25-4C89-B294-5454DA12703F}" srcOrd="2" destOrd="0" presId="urn:microsoft.com/office/officeart/2005/8/layout/process4"/>
    <dgm:cxn modelId="{54BBF958-C2DB-4C89-8079-5AAC814BB7E1}" type="presParOf" srcId="{5792B0B4-2B25-4C89-B294-5454DA12703F}" destId="{094C8E33-11FF-4C8C-A430-507E7A696F30}" srcOrd="0" destOrd="0" presId="urn:microsoft.com/office/officeart/2005/8/layout/process4"/>
    <dgm:cxn modelId="{074AAC9B-B496-40CD-A55B-C4D1E20338EF}" type="presParOf" srcId="{5792B0B4-2B25-4C89-B294-5454DA12703F}" destId="{F14E1EC8-216C-4AC8-AE62-B3B6BF35AEFA}" srcOrd="1" destOrd="0" presId="urn:microsoft.com/office/officeart/2005/8/layout/process4"/>
    <dgm:cxn modelId="{F652BE3C-3D2A-4788-BD49-C0B1A7A6BA59}" type="presParOf" srcId="{5792B0B4-2B25-4C89-B294-5454DA12703F}" destId="{F6EAD853-9147-4B14-8FED-E151AC7504A8}" srcOrd="2" destOrd="0" presId="urn:microsoft.com/office/officeart/2005/8/layout/process4"/>
    <dgm:cxn modelId="{E109706C-7C58-4C2A-9E48-8B9CEC46144B}" type="presParOf" srcId="{EFB86BC4-A4FB-4CA4-8AC8-AAC325788B9E}" destId="{A7E26201-8DEF-459D-A210-09A83E58900C}" srcOrd="1" destOrd="0" presId="urn:microsoft.com/office/officeart/2005/8/layout/process4"/>
    <dgm:cxn modelId="{CFD0A371-5582-4398-91A2-669BA744DB1C}" type="presParOf" srcId="{EFB86BC4-A4FB-4CA4-8AC8-AAC325788B9E}" destId="{80D22664-ED18-4A99-9A42-D917D0948974}" srcOrd="2" destOrd="0" presId="urn:microsoft.com/office/officeart/2005/8/layout/process4"/>
    <dgm:cxn modelId="{7099A448-21B8-4E0D-A867-B1D603E4ABB6}" type="presParOf" srcId="{80D22664-ED18-4A99-9A42-D917D0948974}" destId="{5B48DEA0-BF8B-42F9-B9F4-E5846925C6D9}" srcOrd="0" destOrd="0" presId="urn:microsoft.com/office/officeart/2005/8/layout/process4"/>
    <dgm:cxn modelId="{A1C16B6B-CC75-4BFF-9CDE-65E0AF2D85CC}" type="presParOf" srcId="{80D22664-ED18-4A99-9A42-D917D0948974}" destId="{B2DC7B51-B2F7-478A-BCE7-06E08821DEEF}" srcOrd="1" destOrd="0" presId="urn:microsoft.com/office/officeart/2005/8/layout/process4"/>
    <dgm:cxn modelId="{B5176741-AD74-4F4A-835D-2D32640C2DD0}" type="presParOf" srcId="{80D22664-ED18-4A99-9A42-D917D0948974}" destId="{1D4D9FD4-0A0B-46AD-BDC3-FE8CCCE5CD41}" srcOrd="2" destOrd="0" presId="urn:microsoft.com/office/officeart/2005/8/layout/process4"/>
    <dgm:cxn modelId="{8A69FAE5-80EF-4E7F-AFCE-ECB677499454}" type="presParOf" srcId="{1D4D9FD4-0A0B-46AD-BDC3-FE8CCCE5CD41}" destId="{C8BAF66B-A51A-4877-9C35-58FB8BD36D1B}" srcOrd="0" destOrd="0" presId="urn:microsoft.com/office/officeart/2005/8/layout/process4"/>
    <dgm:cxn modelId="{55D722E6-F292-4460-AFBD-1ACE5FED768C}" type="presParOf" srcId="{1D4D9FD4-0A0B-46AD-BDC3-FE8CCCE5CD41}" destId="{5DA9A194-8D97-4936-A3FF-BB2E5F1714AB}"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6B383A-DF4E-4A9B-A9F0-1A91A70C79B0}" type="doc">
      <dgm:prSet loTypeId="urn:microsoft.com/office/officeart/2009/3/layout/StepUpProcess" loCatId="process" qsTypeId="urn:microsoft.com/office/officeart/2005/8/quickstyle/simple4" qsCatId="simple" csTypeId="urn:microsoft.com/office/officeart/2005/8/colors/colorful1" csCatId="colorful" phldr="1"/>
      <dgm:spPr/>
      <dgm:t>
        <a:bodyPr/>
        <a:lstStyle/>
        <a:p>
          <a:endParaRPr lang="es-MX"/>
        </a:p>
      </dgm:t>
    </dgm:pt>
    <dgm:pt modelId="{1DBC98DB-408D-430D-A187-EB22E710BE81}">
      <dgm:prSet phldrT="[Texto]" custT="1"/>
      <dgm:spPr/>
      <dgm:t>
        <a:bodyPr/>
        <a:lstStyle/>
        <a:p>
          <a:pPr algn="l"/>
          <a:r>
            <a:rPr lang="es-MX" sz="2400" b="1" dirty="0" smtClean="0">
              <a:solidFill>
                <a:srgbClr val="5F147C"/>
              </a:solidFill>
            </a:rPr>
            <a:t>1977</a:t>
          </a:r>
          <a:endParaRPr lang="es-MX" sz="2400" b="0" dirty="0">
            <a:solidFill>
              <a:srgbClr val="5F147C"/>
            </a:solidFill>
          </a:endParaRPr>
        </a:p>
      </dgm:t>
    </dgm:pt>
    <dgm:pt modelId="{04B7119B-A608-44F5-B10D-33320369895D}" type="parTrans" cxnId="{426CACE1-2E0F-4034-A4C0-06B32B923D60}">
      <dgm:prSet/>
      <dgm:spPr/>
      <dgm:t>
        <a:bodyPr/>
        <a:lstStyle/>
        <a:p>
          <a:endParaRPr lang="es-MX"/>
        </a:p>
      </dgm:t>
    </dgm:pt>
    <dgm:pt modelId="{684BC139-5DEE-4A78-B28A-35319A6DA453}" type="sibTrans" cxnId="{426CACE1-2E0F-4034-A4C0-06B32B923D60}">
      <dgm:prSet/>
      <dgm:spPr/>
      <dgm:t>
        <a:bodyPr/>
        <a:lstStyle/>
        <a:p>
          <a:endParaRPr lang="es-MX"/>
        </a:p>
      </dgm:t>
    </dgm:pt>
    <dgm:pt modelId="{A902EB7C-8C33-445A-805D-890D8C783CA8}">
      <dgm:prSet phldrT="[Texto]"/>
      <dgm:spPr/>
      <dgm:t>
        <a:bodyPr/>
        <a:lstStyle/>
        <a:p>
          <a:pPr algn="just"/>
          <a:r>
            <a:rPr lang="es-MX" sz="1700" b="1" dirty="0" smtClean="0">
              <a:solidFill>
                <a:srgbClr val="5F147C"/>
              </a:solidFill>
            </a:rPr>
            <a:t>2000</a:t>
          </a:r>
          <a:endParaRPr lang="es-MX" sz="1700" b="0" dirty="0">
            <a:solidFill>
              <a:srgbClr val="5F147C"/>
            </a:solidFill>
          </a:endParaRPr>
        </a:p>
      </dgm:t>
    </dgm:pt>
    <dgm:pt modelId="{1403C483-899A-444A-A75F-779B569FADFE}" type="parTrans" cxnId="{7753E935-E154-43BF-9BB0-F0D2B3530DC4}">
      <dgm:prSet/>
      <dgm:spPr/>
      <dgm:t>
        <a:bodyPr/>
        <a:lstStyle/>
        <a:p>
          <a:endParaRPr lang="es-MX"/>
        </a:p>
      </dgm:t>
    </dgm:pt>
    <dgm:pt modelId="{3E69F809-BDFD-41E3-B8DB-D5B0871DF370}" type="sibTrans" cxnId="{7753E935-E154-43BF-9BB0-F0D2B3530DC4}">
      <dgm:prSet/>
      <dgm:spPr/>
      <dgm:t>
        <a:bodyPr/>
        <a:lstStyle/>
        <a:p>
          <a:endParaRPr lang="es-MX"/>
        </a:p>
      </dgm:t>
    </dgm:pt>
    <dgm:pt modelId="{D9EBD76F-C9D1-47AD-AA13-E8533503F1EE}">
      <dgm:prSet phldrT="[Texto]"/>
      <dgm:spPr/>
      <dgm:t>
        <a:bodyPr/>
        <a:lstStyle/>
        <a:p>
          <a:r>
            <a:rPr lang="es-MX" sz="1800" b="1" dirty="0" smtClean="0">
              <a:solidFill>
                <a:srgbClr val="5F147C"/>
              </a:solidFill>
            </a:rPr>
            <a:t>2002</a:t>
          </a:r>
          <a:endParaRPr lang="es-MX" sz="1800" b="1" dirty="0">
            <a:solidFill>
              <a:srgbClr val="5F147C"/>
            </a:solidFill>
          </a:endParaRPr>
        </a:p>
      </dgm:t>
    </dgm:pt>
    <dgm:pt modelId="{17C7B065-2B77-4DA2-83B5-8F067F6F5775}" type="parTrans" cxnId="{86ADBF6E-7E4E-4575-8085-C5BADC41B1C9}">
      <dgm:prSet/>
      <dgm:spPr/>
      <dgm:t>
        <a:bodyPr/>
        <a:lstStyle/>
        <a:p>
          <a:endParaRPr lang="es-MX"/>
        </a:p>
      </dgm:t>
    </dgm:pt>
    <dgm:pt modelId="{E96B7BC1-5692-4D12-B672-C67BF471B20D}" type="sibTrans" cxnId="{86ADBF6E-7E4E-4575-8085-C5BADC41B1C9}">
      <dgm:prSet/>
      <dgm:spPr/>
      <dgm:t>
        <a:bodyPr/>
        <a:lstStyle/>
        <a:p>
          <a:endParaRPr lang="es-MX"/>
        </a:p>
      </dgm:t>
    </dgm:pt>
    <dgm:pt modelId="{52E487BB-951F-4381-B7B2-A60CAD4BC575}">
      <dgm:prSet phldrT="[Texto]"/>
      <dgm:spPr/>
      <dgm:t>
        <a:bodyPr/>
        <a:lstStyle/>
        <a:p>
          <a:r>
            <a:rPr lang="es-MX" b="1" dirty="0" smtClean="0">
              <a:solidFill>
                <a:srgbClr val="5F147C"/>
              </a:solidFill>
            </a:rPr>
            <a:t>2014</a:t>
          </a:r>
          <a:endParaRPr lang="es-MX" b="1" dirty="0">
            <a:solidFill>
              <a:srgbClr val="5F147C"/>
            </a:solidFill>
          </a:endParaRPr>
        </a:p>
      </dgm:t>
    </dgm:pt>
    <dgm:pt modelId="{3170BD14-DFC2-40AE-AD16-74F86E8AEB2A}" type="parTrans" cxnId="{8BE4185A-3A08-4DDE-9921-F334DEC738EC}">
      <dgm:prSet/>
      <dgm:spPr/>
      <dgm:t>
        <a:bodyPr/>
        <a:lstStyle/>
        <a:p>
          <a:endParaRPr lang="es-MX"/>
        </a:p>
      </dgm:t>
    </dgm:pt>
    <dgm:pt modelId="{221649A8-B7CD-46A9-9145-858A23BDFBD0}" type="sibTrans" cxnId="{8BE4185A-3A08-4DDE-9921-F334DEC738EC}">
      <dgm:prSet/>
      <dgm:spPr/>
      <dgm:t>
        <a:bodyPr/>
        <a:lstStyle/>
        <a:p>
          <a:endParaRPr lang="es-MX"/>
        </a:p>
      </dgm:t>
    </dgm:pt>
    <dgm:pt modelId="{FD8C8F85-F81F-4B8C-9ED4-39E5D6A11485}">
      <dgm:prSet phldrT="[Texto]" custT="1"/>
      <dgm:spPr/>
      <dgm:t>
        <a:bodyPr/>
        <a:lstStyle/>
        <a:p>
          <a:pPr algn="l"/>
          <a:r>
            <a:rPr lang="es-MX" sz="1400" b="1" dirty="0" smtClean="0"/>
            <a:t>Artículo 6º </a:t>
          </a:r>
          <a:r>
            <a:rPr lang="es-MX" sz="1400" b="0" dirty="0" smtClean="0"/>
            <a:t>Constitucional. …</a:t>
          </a:r>
          <a:r>
            <a:rPr lang="es-MX" sz="1400" b="0" i="1" dirty="0" smtClean="0"/>
            <a:t>El derecho a la información será garantizado por el Estado</a:t>
          </a:r>
          <a:r>
            <a:rPr lang="es-MX" sz="1400" b="0" dirty="0" smtClean="0"/>
            <a:t>.</a:t>
          </a:r>
          <a:endParaRPr lang="es-MX" sz="1400" b="0" dirty="0"/>
        </a:p>
      </dgm:t>
    </dgm:pt>
    <dgm:pt modelId="{8E87C5ED-53CD-4F10-8FAF-1C836AC5ECB6}" type="parTrans" cxnId="{DE5394FA-550F-4D26-AD05-DE73C372D2F4}">
      <dgm:prSet/>
      <dgm:spPr/>
      <dgm:t>
        <a:bodyPr/>
        <a:lstStyle/>
        <a:p>
          <a:endParaRPr lang="es-MX"/>
        </a:p>
      </dgm:t>
    </dgm:pt>
    <dgm:pt modelId="{A7684CD4-5EBE-4B2D-8B97-7ED3C026A6E0}" type="sibTrans" cxnId="{DE5394FA-550F-4D26-AD05-DE73C372D2F4}">
      <dgm:prSet/>
      <dgm:spPr/>
      <dgm:t>
        <a:bodyPr/>
        <a:lstStyle/>
        <a:p>
          <a:endParaRPr lang="es-MX"/>
        </a:p>
      </dgm:t>
    </dgm:pt>
    <dgm:pt modelId="{C4785360-30ED-46F2-B73B-FACF0171190A}">
      <dgm:prSet phldrT="[Texto]" custT="1"/>
      <dgm:spPr/>
      <dgm:t>
        <a:bodyPr/>
        <a:lstStyle/>
        <a:p>
          <a:pPr algn="just"/>
          <a:r>
            <a:rPr lang="es-MX" sz="1400" b="0" dirty="0" smtClean="0"/>
            <a:t>La SCJN reconoce el Derecho de Acceso a la Información como una garantía individual.</a:t>
          </a:r>
          <a:endParaRPr lang="es-MX" sz="1400" b="0" dirty="0"/>
        </a:p>
      </dgm:t>
    </dgm:pt>
    <dgm:pt modelId="{6C84FD01-4A17-450E-A28C-439FD367754B}" type="parTrans" cxnId="{31EF5F13-5638-4F35-8AC9-86D1586EF4E8}">
      <dgm:prSet/>
      <dgm:spPr/>
      <dgm:t>
        <a:bodyPr/>
        <a:lstStyle/>
        <a:p>
          <a:endParaRPr lang="es-MX"/>
        </a:p>
      </dgm:t>
    </dgm:pt>
    <dgm:pt modelId="{1DCA9E27-122F-42F7-9FC2-66EAAD80B030}" type="sibTrans" cxnId="{31EF5F13-5638-4F35-8AC9-86D1586EF4E8}">
      <dgm:prSet/>
      <dgm:spPr/>
      <dgm:t>
        <a:bodyPr/>
        <a:lstStyle/>
        <a:p>
          <a:endParaRPr lang="es-MX"/>
        </a:p>
      </dgm:t>
    </dgm:pt>
    <dgm:pt modelId="{790159E1-EF29-41C9-9C5D-4F8BB0BA12BC}">
      <dgm:prSet phldrT="[Texto]" custT="1"/>
      <dgm:spPr/>
      <dgm:t>
        <a:bodyPr/>
        <a:lstStyle/>
        <a:p>
          <a:r>
            <a:rPr lang="es-MX" sz="1400" b="0" dirty="0" smtClean="0"/>
            <a:t>11 de junio de 2002, se publica en el DOF la LFTAIPG (Grupo Oaxaca)</a:t>
          </a:r>
          <a:endParaRPr lang="es-MX" sz="1400" b="0" dirty="0"/>
        </a:p>
      </dgm:t>
    </dgm:pt>
    <dgm:pt modelId="{B76FEAAE-1BFE-4B87-B17E-C0475F63E5F5}" type="parTrans" cxnId="{338D5E20-066E-44B3-A558-AC00A2082D15}">
      <dgm:prSet/>
      <dgm:spPr/>
      <dgm:t>
        <a:bodyPr/>
        <a:lstStyle/>
        <a:p>
          <a:endParaRPr lang="es-MX"/>
        </a:p>
      </dgm:t>
    </dgm:pt>
    <dgm:pt modelId="{B9986BBD-233D-4F7A-8220-709906C7858C}" type="sibTrans" cxnId="{338D5E20-066E-44B3-A558-AC00A2082D15}">
      <dgm:prSet/>
      <dgm:spPr/>
      <dgm:t>
        <a:bodyPr/>
        <a:lstStyle/>
        <a:p>
          <a:endParaRPr lang="es-MX"/>
        </a:p>
      </dgm:t>
    </dgm:pt>
    <dgm:pt modelId="{C8986BB2-6C0F-4C9C-B7BC-7E773A07F6FF}">
      <dgm:prSet phldrT="[Texto]"/>
      <dgm:spPr/>
      <dgm:t>
        <a:bodyPr/>
        <a:lstStyle/>
        <a:p>
          <a:r>
            <a:rPr lang="es-MX" b="1" dirty="0" smtClean="0">
              <a:solidFill>
                <a:srgbClr val="5F147C"/>
              </a:solidFill>
            </a:rPr>
            <a:t>2007</a:t>
          </a:r>
          <a:endParaRPr lang="es-MX" b="1" dirty="0">
            <a:solidFill>
              <a:srgbClr val="5F147C"/>
            </a:solidFill>
          </a:endParaRPr>
        </a:p>
      </dgm:t>
    </dgm:pt>
    <dgm:pt modelId="{14A4CA9D-5347-411C-B233-F0225A767543}" type="parTrans" cxnId="{7FFFEB08-21D6-42CA-A352-D768299FDDEB}">
      <dgm:prSet/>
      <dgm:spPr/>
      <dgm:t>
        <a:bodyPr/>
        <a:lstStyle/>
        <a:p>
          <a:endParaRPr lang="es-MX"/>
        </a:p>
      </dgm:t>
    </dgm:pt>
    <dgm:pt modelId="{289A69F8-7F12-43DA-B99D-FDB13C1A51AD}" type="sibTrans" cxnId="{7FFFEB08-21D6-42CA-A352-D768299FDDEB}">
      <dgm:prSet/>
      <dgm:spPr/>
      <dgm:t>
        <a:bodyPr/>
        <a:lstStyle/>
        <a:p>
          <a:endParaRPr lang="es-MX"/>
        </a:p>
      </dgm:t>
    </dgm:pt>
    <dgm:pt modelId="{A9DEEC0D-27D2-4715-BD01-B6D0A32DE035}">
      <dgm:prSet phldrT="[Texto]"/>
      <dgm:spPr/>
      <dgm:t>
        <a:bodyPr/>
        <a:lstStyle/>
        <a:p>
          <a:r>
            <a:rPr lang="es-MX" dirty="0" smtClean="0"/>
            <a:t>El 20 de julio de 2007, reforma al Artículo 6 de la CPEUM </a:t>
          </a:r>
          <a:endParaRPr lang="es-MX" dirty="0"/>
        </a:p>
      </dgm:t>
    </dgm:pt>
    <dgm:pt modelId="{824B6E9C-4436-4141-B993-853B690D0381}" type="parTrans" cxnId="{B15F29D9-7406-42F6-9638-47E2D5780F68}">
      <dgm:prSet/>
      <dgm:spPr/>
      <dgm:t>
        <a:bodyPr/>
        <a:lstStyle/>
        <a:p>
          <a:endParaRPr lang="es-MX"/>
        </a:p>
      </dgm:t>
    </dgm:pt>
    <dgm:pt modelId="{C732CED9-686D-44D3-9844-916B0B46DB35}" type="sibTrans" cxnId="{B15F29D9-7406-42F6-9638-47E2D5780F68}">
      <dgm:prSet/>
      <dgm:spPr/>
      <dgm:t>
        <a:bodyPr/>
        <a:lstStyle/>
        <a:p>
          <a:endParaRPr lang="es-MX"/>
        </a:p>
      </dgm:t>
    </dgm:pt>
    <dgm:pt modelId="{428F575D-57C7-4CBA-8E8F-227010CE25AF}">
      <dgm:prSet phldrT="[Texto]"/>
      <dgm:spPr/>
      <dgm:t>
        <a:bodyPr/>
        <a:lstStyle/>
        <a:p>
          <a:r>
            <a:rPr lang="es-MX" dirty="0" smtClean="0"/>
            <a:t>Reforma al Artículo 6 de la CPEUM</a:t>
          </a:r>
          <a:endParaRPr lang="es-MX" dirty="0"/>
        </a:p>
      </dgm:t>
    </dgm:pt>
    <dgm:pt modelId="{02B0D47B-7369-49F3-B55F-841742403F62}" type="parTrans" cxnId="{DA85263B-0C00-4B83-9BA0-B6C2E71EBF20}">
      <dgm:prSet/>
      <dgm:spPr/>
      <dgm:t>
        <a:bodyPr/>
        <a:lstStyle/>
        <a:p>
          <a:endParaRPr lang="es-MX"/>
        </a:p>
      </dgm:t>
    </dgm:pt>
    <dgm:pt modelId="{61C41A2D-86C4-47C3-88F8-95FB45112C83}" type="sibTrans" cxnId="{DA85263B-0C00-4B83-9BA0-B6C2E71EBF20}">
      <dgm:prSet/>
      <dgm:spPr/>
      <dgm:t>
        <a:bodyPr/>
        <a:lstStyle/>
        <a:p>
          <a:endParaRPr lang="es-MX"/>
        </a:p>
      </dgm:t>
    </dgm:pt>
    <dgm:pt modelId="{A04A73FF-21EC-41E4-8B6F-B84B6C6F7AF5}" type="pres">
      <dgm:prSet presAssocID="{C96B383A-DF4E-4A9B-A9F0-1A91A70C79B0}" presName="rootnode" presStyleCnt="0">
        <dgm:presLayoutVars>
          <dgm:chMax/>
          <dgm:chPref/>
          <dgm:dir/>
          <dgm:animLvl val="lvl"/>
        </dgm:presLayoutVars>
      </dgm:prSet>
      <dgm:spPr/>
      <dgm:t>
        <a:bodyPr/>
        <a:lstStyle/>
        <a:p>
          <a:endParaRPr lang="es-MX"/>
        </a:p>
      </dgm:t>
    </dgm:pt>
    <dgm:pt modelId="{39502B47-A44D-4D52-B156-462A6370891A}" type="pres">
      <dgm:prSet presAssocID="{1DBC98DB-408D-430D-A187-EB22E710BE81}" presName="composite" presStyleCnt="0"/>
      <dgm:spPr/>
      <dgm:t>
        <a:bodyPr/>
        <a:lstStyle/>
        <a:p>
          <a:endParaRPr lang="es-MX"/>
        </a:p>
      </dgm:t>
    </dgm:pt>
    <dgm:pt modelId="{860D5EDC-FECB-4B2D-A0F8-F9A41A14E261}" type="pres">
      <dgm:prSet presAssocID="{1DBC98DB-408D-430D-A187-EB22E710BE81}" presName="LShape" presStyleLbl="alignNode1" presStyleIdx="0" presStyleCnt="9"/>
      <dgm:spPr/>
      <dgm:t>
        <a:bodyPr/>
        <a:lstStyle/>
        <a:p>
          <a:endParaRPr lang="es-MX"/>
        </a:p>
      </dgm:t>
    </dgm:pt>
    <dgm:pt modelId="{B693E9DE-9020-4E7B-B482-00BE6CBC4B8B}" type="pres">
      <dgm:prSet presAssocID="{1DBC98DB-408D-430D-A187-EB22E710BE81}" presName="ParentText" presStyleLbl="revTx" presStyleIdx="0" presStyleCnt="5">
        <dgm:presLayoutVars>
          <dgm:chMax val="0"/>
          <dgm:chPref val="0"/>
          <dgm:bulletEnabled val="1"/>
        </dgm:presLayoutVars>
      </dgm:prSet>
      <dgm:spPr/>
      <dgm:t>
        <a:bodyPr/>
        <a:lstStyle/>
        <a:p>
          <a:endParaRPr lang="es-MX"/>
        </a:p>
      </dgm:t>
    </dgm:pt>
    <dgm:pt modelId="{85CCB94D-081B-43EB-A345-A94605F4907B}" type="pres">
      <dgm:prSet presAssocID="{1DBC98DB-408D-430D-A187-EB22E710BE81}" presName="Triangle" presStyleLbl="alignNode1" presStyleIdx="1" presStyleCnt="9"/>
      <dgm:spPr/>
      <dgm:t>
        <a:bodyPr/>
        <a:lstStyle/>
        <a:p>
          <a:endParaRPr lang="es-MX"/>
        </a:p>
      </dgm:t>
    </dgm:pt>
    <dgm:pt modelId="{89BED26E-9224-4BA3-8B98-C22FF34775B6}" type="pres">
      <dgm:prSet presAssocID="{684BC139-5DEE-4A78-B28A-35319A6DA453}" presName="sibTrans" presStyleCnt="0"/>
      <dgm:spPr/>
      <dgm:t>
        <a:bodyPr/>
        <a:lstStyle/>
        <a:p>
          <a:endParaRPr lang="es-MX"/>
        </a:p>
      </dgm:t>
    </dgm:pt>
    <dgm:pt modelId="{D40E1BCD-0A53-46BD-B74D-D52F8AD5B459}" type="pres">
      <dgm:prSet presAssocID="{684BC139-5DEE-4A78-B28A-35319A6DA453}" presName="space" presStyleCnt="0"/>
      <dgm:spPr/>
      <dgm:t>
        <a:bodyPr/>
        <a:lstStyle/>
        <a:p>
          <a:endParaRPr lang="es-MX"/>
        </a:p>
      </dgm:t>
    </dgm:pt>
    <dgm:pt modelId="{B05B3CD4-1B8F-4C18-AB65-E4D43DA519F9}" type="pres">
      <dgm:prSet presAssocID="{A902EB7C-8C33-445A-805D-890D8C783CA8}" presName="composite" presStyleCnt="0"/>
      <dgm:spPr/>
      <dgm:t>
        <a:bodyPr/>
        <a:lstStyle/>
        <a:p>
          <a:endParaRPr lang="es-MX"/>
        </a:p>
      </dgm:t>
    </dgm:pt>
    <dgm:pt modelId="{758DF9C6-3BD6-424D-9A8B-0631C795ACFB}" type="pres">
      <dgm:prSet presAssocID="{A902EB7C-8C33-445A-805D-890D8C783CA8}" presName="LShape" presStyleLbl="alignNode1" presStyleIdx="2" presStyleCnt="9"/>
      <dgm:spPr/>
      <dgm:t>
        <a:bodyPr/>
        <a:lstStyle/>
        <a:p>
          <a:endParaRPr lang="es-MX"/>
        </a:p>
      </dgm:t>
    </dgm:pt>
    <dgm:pt modelId="{CF4035E8-BD03-4B8C-8323-BA7A628F3903}" type="pres">
      <dgm:prSet presAssocID="{A902EB7C-8C33-445A-805D-890D8C783CA8}" presName="ParentText" presStyleLbl="revTx" presStyleIdx="1" presStyleCnt="5">
        <dgm:presLayoutVars>
          <dgm:chMax val="0"/>
          <dgm:chPref val="0"/>
          <dgm:bulletEnabled val="1"/>
        </dgm:presLayoutVars>
      </dgm:prSet>
      <dgm:spPr/>
      <dgm:t>
        <a:bodyPr/>
        <a:lstStyle/>
        <a:p>
          <a:endParaRPr lang="es-MX"/>
        </a:p>
      </dgm:t>
    </dgm:pt>
    <dgm:pt modelId="{C7E92E75-28A1-43D8-91A7-52CBC9D91FB1}" type="pres">
      <dgm:prSet presAssocID="{A902EB7C-8C33-445A-805D-890D8C783CA8}" presName="Triangle" presStyleLbl="alignNode1" presStyleIdx="3" presStyleCnt="9"/>
      <dgm:spPr/>
      <dgm:t>
        <a:bodyPr/>
        <a:lstStyle/>
        <a:p>
          <a:endParaRPr lang="es-MX"/>
        </a:p>
      </dgm:t>
    </dgm:pt>
    <dgm:pt modelId="{6C94E5C9-5C3A-4D28-A0B5-3A514D6FB718}" type="pres">
      <dgm:prSet presAssocID="{3E69F809-BDFD-41E3-B8DB-D5B0871DF370}" presName="sibTrans" presStyleCnt="0"/>
      <dgm:spPr/>
      <dgm:t>
        <a:bodyPr/>
        <a:lstStyle/>
        <a:p>
          <a:endParaRPr lang="es-MX"/>
        </a:p>
      </dgm:t>
    </dgm:pt>
    <dgm:pt modelId="{6698370B-65D6-4A55-9AA3-5FED9F35597E}" type="pres">
      <dgm:prSet presAssocID="{3E69F809-BDFD-41E3-B8DB-D5B0871DF370}" presName="space" presStyleCnt="0"/>
      <dgm:spPr/>
      <dgm:t>
        <a:bodyPr/>
        <a:lstStyle/>
        <a:p>
          <a:endParaRPr lang="es-MX"/>
        </a:p>
      </dgm:t>
    </dgm:pt>
    <dgm:pt modelId="{96B60629-1473-4969-A1FA-0E2BB5B8556E}" type="pres">
      <dgm:prSet presAssocID="{D9EBD76F-C9D1-47AD-AA13-E8533503F1EE}" presName="composite" presStyleCnt="0"/>
      <dgm:spPr/>
      <dgm:t>
        <a:bodyPr/>
        <a:lstStyle/>
        <a:p>
          <a:endParaRPr lang="es-MX"/>
        </a:p>
      </dgm:t>
    </dgm:pt>
    <dgm:pt modelId="{CDAA190B-81BA-4C9D-8AE2-89D0678A5000}" type="pres">
      <dgm:prSet presAssocID="{D9EBD76F-C9D1-47AD-AA13-E8533503F1EE}" presName="LShape" presStyleLbl="alignNode1" presStyleIdx="4" presStyleCnt="9"/>
      <dgm:spPr/>
      <dgm:t>
        <a:bodyPr/>
        <a:lstStyle/>
        <a:p>
          <a:endParaRPr lang="es-MX"/>
        </a:p>
      </dgm:t>
    </dgm:pt>
    <dgm:pt modelId="{1605123C-C0FB-48D2-BCB2-9CD6FD471BFD}" type="pres">
      <dgm:prSet presAssocID="{D9EBD76F-C9D1-47AD-AA13-E8533503F1EE}" presName="ParentText" presStyleLbl="revTx" presStyleIdx="2" presStyleCnt="5">
        <dgm:presLayoutVars>
          <dgm:chMax val="0"/>
          <dgm:chPref val="0"/>
          <dgm:bulletEnabled val="1"/>
        </dgm:presLayoutVars>
      </dgm:prSet>
      <dgm:spPr/>
      <dgm:t>
        <a:bodyPr/>
        <a:lstStyle/>
        <a:p>
          <a:endParaRPr lang="es-MX"/>
        </a:p>
      </dgm:t>
    </dgm:pt>
    <dgm:pt modelId="{4D43626C-7F59-4B1B-93EB-53E3A2AAA33B}" type="pres">
      <dgm:prSet presAssocID="{D9EBD76F-C9D1-47AD-AA13-E8533503F1EE}" presName="Triangle" presStyleLbl="alignNode1" presStyleIdx="5" presStyleCnt="9"/>
      <dgm:spPr/>
      <dgm:t>
        <a:bodyPr/>
        <a:lstStyle/>
        <a:p>
          <a:endParaRPr lang="es-MX"/>
        </a:p>
      </dgm:t>
    </dgm:pt>
    <dgm:pt modelId="{A5A9BA31-8E51-4731-AADB-685E78B323FB}" type="pres">
      <dgm:prSet presAssocID="{E96B7BC1-5692-4D12-B672-C67BF471B20D}" presName="sibTrans" presStyleCnt="0"/>
      <dgm:spPr/>
      <dgm:t>
        <a:bodyPr/>
        <a:lstStyle/>
        <a:p>
          <a:endParaRPr lang="es-MX"/>
        </a:p>
      </dgm:t>
    </dgm:pt>
    <dgm:pt modelId="{B52D7B23-38EB-49FF-B284-D9FB6DE4034F}" type="pres">
      <dgm:prSet presAssocID="{E96B7BC1-5692-4D12-B672-C67BF471B20D}" presName="space" presStyleCnt="0"/>
      <dgm:spPr/>
      <dgm:t>
        <a:bodyPr/>
        <a:lstStyle/>
        <a:p>
          <a:endParaRPr lang="es-MX"/>
        </a:p>
      </dgm:t>
    </dgm:pt>
    <dgm:pt modelId="{273364C0-459F-42B4-8EDF-E92DD3DD674A}" type="pres">
      <dgm:prSet presAssocID="{C8986BB2-6C0F-4C9C-B7BC-7E773A07F6FF}" presName="composite" presStyleCnt="0"/>
      <dgm:spPr/>
      <dgm:t>
        <a:bodyPr/>
        <a:lstStyle/>
        <a:p>
          <a:endParaRPr lang="es-MX"/>
        </a:p>
      </dgm:t>
    </dgm:pt>
    <dgm:pt modelId="{5A687596-8EB8-45C9-81A1-6A1098F17BC4}" type="pres">
      <dgm:prSet presAssocID="{C8986BB2-6C0F-4C9C-B7BC-7E773A07F6FF}" presName="LShape" presStyleLbl="alignNode1" presStyleIdx="6" presStyleCnt="9"/>
      <dgm:spPr/>
      <dgm:t>
        <a:bodyPr/>
        <a:lstStyle/>
        <a:p>
          <a:endParaRPr lang="es-MX"/>
        </a:p>
      </dgm:t>
    </dgm:pt>
    <dgm:pt modelId="{D00A16D6-DD38-4C10-8F0D-DEBE5FCD3827}" type="pres">
      <dgm:prSet presAssocID="{C8986BB2-6C0F-4C9C-B7BC-7E773A07F6FF}" presName="ParentText" presStyleLbl="revTx" presStyleIdx="3" presStyleCnt="5">
        <dgm:presLayoutVars>
          <dgm:chMax val="0"/>
          <dgm:chPref val="0"/>
          <dgm:bulletEnabled val="1"/>
        </dgm:presLayoutVars>
      </dgm:prSet>
      <dgm:spPr/>
      <dgm:t>
        <a:bodyPr/>
        <a:lstStyle/>
        <a:p>
          <a:endParaRPr lang="es-MX"/>
        </a:p>
      </dgm:t>
    </dgm:pt>
    <dgm:pt modelId="{5B08DEF5-DF35-45B5-AB94-E92D4DAC1573}" type="pres">
      <dgm:prSet presAssocID="{C8986BB2-6C0F-4C9C-B7BC-7E773A07F6FF}" presName="Triangle" presStyleLbl="alignNode1" presStyleIdx="7" presStyleCnt="9"/>
      <dgm:spPr/>
      <dgm:t>
        <a:bodyPr/>
        <a:lstStyle/>
        <a:p>
          <a:endParaRPr lang="es-MX"/>
        </a:p>
      </dgm:t>
    </dgm:pt>
    <dgm:pt modelId="{28B6FA64-C9C6-4179-B712-6FC26F5500F9}" type="pres">
      <dgm:prSet presAssocID="{289A69F8-7F12-43DA-B99D-FDB13C1A51AD}" presName="sibTrans" presStyleCnt="0"/>
      <dgm:spPr/>
      <dgm:t>
        <a:bodyPr/>
        <a:lstStyle/>
        <a:p>
          <a:endParaRPr lang="es-MX"/>
        </a:p>
      </dgm:t>
    </dgm:pt>
    <dgm:pt modelId="{84F60E2B-E5F7-489F-9AA6-5CC81EE8F634}" type="pres">
      <dgm:prSet presAssocID="{289A69F8-7F12-43DA-B99D-FDB13C1A51AD}" presName="space" presStyleCnt="0"/>
      <dgm:spPr/>
      <dgm:t>
        <a:bodyPr/>
        <a:lstStyle/>
        <a:p>
          <a:endParaRPr lang="es-MX"/>
        </a:p>
      </dgm:t>
    </dgm:pt>
    <dgm:pt modelId="{7259684F-5E6C-4ABB-9A76-7676ABE961C4}" type="pres">
      <dgm:prSet presAssocID="{52E487BB-951F-4381-B7B2-A60CAD4BC575}" presName="composite" presStyleCnt="0"/>
      <dgm:spPr/>
      <dgm:t>
        <a:bodyPr/>
        <a:lstStyle/>
        <a:p>
          <a:endParaRPr lang="es-MX"/>
        </a:p>
      </dgm:t>
    </dgm:pt>
    <dgm:pt modelId="{9E9CFD21-EDEE-409E-A032-25ED40127814}" type="pres">
      <dgm:prSet presAssocID="{52E487BB-951F-4381-B7B2-A60CAD4BC575}" presName="LShape" presStyleLbl="alignNode1" presStyleIdx="8" presStyleCnt="9"/>
      <dgm:spPr/>
      <dgm:t>
        <a:bodyPr/>
        <a:lstStyle/>
        <a:p>
          <a:endParaRPr lang="es-MX"/>
        </a:p>
      </dgm:t>
    </dgm:pt>
    <dgm:pt modelId="{D13D3CE0-C496-4E0B-984A-3D23962C659C}" type="pres">
      <dgm:prSet presAssocID="{52E487BB-951F-4381-B7B2-A60CAD4BC575}" presName="ParentText" presStyleLbl="revTx" presStyleIdx="4" presStyleCnt="5">
        <dgm:presLayoutVars>
          <dgm:chMax val="0"/>
          <dgm:chPref val="0"/>
          <dgm:bulletEnabled val="1"/>
        </dgm:presLayoutVars>
      </dgm:prSet>
      <dgm:spPr/>
      <dgm:t>
        <a:bodyPr/>
        <a:lstStyle/>
        <a:p>
          <a:endParaRPr lang="es-MX"/>
        </a:p>
      </dgm:t>
    </dgm:pt>
  </dgm:ptLst>
  <dgm:cxnLst>
    <dgm:cxn modelId="{338D5E20-066E-44B3-A558-AC00A2082D15}" srcId="{D9EBD76F-C9D1-47AD-AA13-E8533503F1EE}" destId="{790159E1-EF29-41C9-9C5D-4F8BB0BA12BC}" srcOrd="0" destOrd="0" parTransId="{B76FEAAE-1BFE-4B87-B17E-C0475F63E5F5}" sibTransId="{B9986BBD-233D-4F7A-8220-709906C7858C}"/>
    <dgm:cxn modelId="{86ADBF6E-7E4E-4575-8085-C5BADC41B1C9}" srcId="{C96B383A-DF4E-4A9B-A9F0-1A91A70C79B0}" destId="{D9EBD76F-C9D1-47AD-AA13-E8533503F1EE}" srcOrd="2" destOrd="0" parTransId="{17C7B065-2B77-4DA2-83B5-8F067F6F5775}" sibTransId="{E96B7BC1-5692-4D12-B672-C67BF471B20D}"/>
    <dgm:cxn modelId="{A27894D2-2E85-4A49-BF47-AAE4254F23E1}" type="presOf" srcId="{C8986BB2-6C0F-4C9C-B7BC-7E773A07F6FF}" destId="{D00A16D6-DD38-4C10-8F0D-DEBE5FCD3827}" srcOrd="0" destOrd="0" presId="urn:microsoft.com/office/officeart/2009/3/layout/StepUpProcess"/>
    <dgm:cxn modelId="{DE5394FA-550F-4D26-AD05-DE73C372D2F4}" srcId="{1DBC98DB-408D-430D-A187-EB22E710BE81}" destId="{FD8C8F85-F81F-4B8C-9ED4-39E5D6A11485}" srcOrd="0" destOrd="0" parTransId="{8E87C5ED-53CD-4F10-8FAF-1C836AC5ECB6}" sibTransId="{A7684CD4-5EBE-4B2D-8B97-7ED3C026A6E0}"/>
    <dgm:cxn modelId="{FE1BD405-DA4D-4503-A0B3-2B9F3077D5BF}" type="presOf" srcId="{1DBC98DB-408D-430D-A187-EB22E710BE81}" destId="{B693E9DE-9020-4E7B-B482-00BE6CBC4B8B}" srcOrd="0" destOrd="0" presId="urn:microsoft.com/office/officeart/2009/3/layout/StepUpProcess"/>
    <dgm:cxn modelId="{861DB776-C115-4F47-A2EF-13714DC904EA}" type="presOf" srcId="{428F575D-57C7-4CBA-8E8F-227010CE25AF}" destId="{D13D3CE0-C496-4E0B-984A-3D23962C659C}" srcOrd="0" destOrd="1" presId="urn:microsoft.com/office/officeart/2009/3/layout/StepUpProcess"/>
    <dgm:cxn modelId="{F2B11B78-BA44-4854-A43F-1FA5B88160A0}" type="presOf" srcId="{790159E1-EF29-41C9-9C5D-4F8BB0BA12BC}" destId="{1605123C-C0FB-48D2-BCB2-9CD6FD471BFD}" srcOrd="0" destOrd="1" presId="urn:microsoft.com/office/officeart/2009/3/layout/StepUpProcess"/>
    <dgm:cxn modelId="{7BA8FE83-DED6-4D13-9FFB-130B9934F158}" type="presOf" srcId="{52E487BB-951F-4381-B7B2-A60CAD4BC575}" destId="{D13D3CE0-C496-4E0B-984A-3D23962C659C}" srcOrd="0" destOrd="0" presId="urn:microsoft.com/office/officeart/2009/3/layout/StepUpProcess"/>
    <dgm:cxn modelId="{828EE6C8-8FB1-48DC-A86A-64818B08A44F}" type="presOf" srcId="{C4785360-30ED-46F2-B73B-FACF0171190A}" destId="{CF4035E8-BD03-4B8C-8323-BA7A628F3903}" srcOrd="0" destOrd="1" presId="urn:microsoft.com/office/officeart/2009/3/layout/StepUpProcess"/>
    <dgm:cxn modelId="{B15F29D9-7406-42F6-9638-47E2D5780F68}" srcId="{C8986BB2-6C0F-4C9C-B7BC-7E773A07F6FF}" destId="{A9DEEC0D-27D2-4715-BD01-B6D0A32DE035}" srcOrd="0" destOrd="0" parTransId="{824B6E9C-4436-4141-B993-853B690D0381}" sibTransId="{C732CED9-686D-44D3-9844-916B0B46DB35}"/>
    <dgm:cxn modelId="{DA85263B-0C00-4B83-9BA0-B6C2E71EBF20}" srcId="{52E487BB-951F-4381-B7B2-A60CAD4BC575}" destId="{428F575D-57C7-4CBA-8E8F-227010CE25AF}" srcOrd="0" destOrd="0" parTransId="{02B0D47B-7369-49F3-B55F-841742403F62}" sibTransId="{61C41A2D-86C4-47C3-88F8-95FB45112C83}"/>
    <dgm:cxn modelId="{7753E935-E154-43BF-9BB0-F0D2B3530DC4}" srcId="{C96B383A-DF4E-4A9B-A9F0-1A91A70C79B0}" destId="{A902EB7C-8C33-445A-805D-890D8C783CA8}" srcOrd="1" destOrd="0" parTransId="{1403C483-899A-444A-A75F-779B569FADFE}" sibTransId="{3E69F809-BDFD-41E3-B8DB-D5B0871DF370}"/>
    <dgm:cxn modelId="{5A0DCF0B-EE77-4615-99F3-D6AEB06881DD}" type="presOf" srcId="{A9DEEC0D-27D2-4715-BD01-B6D0A32DE035}" destId="{D00A16D6-DD38-4C10-8F0D-DEBE5FCD3827}" srcOrd="0" destOrd="1" presId="urn:microsoft.com/office/officeart/2009/3/layout/StepUpProcess"/>
    <dgm:cxn modelId="{2B23CE11-D328-437B-BC2A-446AA1E3FFC1}" type="presOf" srcId="{C96B383A-DF4E-4A9B-A9F0-1A91A70C79B0}" destId="{A04A73FF-21EC-41E4-8B6F-B84B6C6F7AF5}" srcOrd="0" destOrd="0" presId="urn:microsoft.com/office/officeart/2009/3/layout/StepUpProcess"/>
    <dgm:cxn modelId="{189AD071-D0B0-4ECF-9862-4512E7BBD89B}" type="presOf" srcId="{D9EBD76F-C9D1-47AD-AA13-E8533503F1EE}" destId="{1605123C-C0FB-48D2-BCB2-9CD6FD471BFD}" srcOrd="0" destOrd="0" presId="urn:microsoft.com/office/officeart/2009/3/layout/StepUpProcess"/>
    <dgm:cxn modelId="{06A1B713-EE49-4584-A5E6-6A8070705DDE}" type="presOf" srcId="{FD8C8F85-F81F-4B8C-9ED4-39E5D6A11485}" destId="{B693E9DE-9020-4E7B-B482-00BE6CBC4B8B}" srcOrd="0" destOrd="1" presId="urn:microsoft.com/office/officeart/2009/3/layout/StepUpProcess"/>
    <dgm:cxn modelId="{426CACE1-2E0F-4034-A4C0-06B32B923D60}" srcId="{C96B383A-DF4E-4A9B-A9F0-1A91A70C79B0}" destId="{1DBC98DB-408D-430D-A187-EB22E710BE81}" srcOrd="0" destOrd="0" parTransId="{04B7119B-A608-44F5-B10D-33320369895D}" sibTransId="{684BC139-5DEE-4A78-B28A-35319A6DA453}"/>
    <dgm:cxn modelId="{C38DF97E-D2B5-41D3-97F1-F307E21171F2}" type="presOf" srcId="{A902EB7C-8C33-445A-805D-890D8C783CA8}" destId="{CF4035E8-BD03-4B8C-8323-BA7A628F3903}" srcOrd="0" destOrd="0" presId="urn:microsoft.com/office/officeart/2009/3/layout/StepUpProcess"/>
    <dgm:cxn modelId="{31EF5F13-5638-4F35-8AC9-86D1586EF4E8}" srcId="{A902EB7C-8C33-445A-805D-890D8C783CA8}" destId="{C4785360-30ED-46F2-B73B-FACF0171190A}" srcOrd="0" destOrd="0" parTransId="{6C84FD01-4A17-450E-A28C-439FD367754B}" sibTransId="{1DCA9E27-122F-42F7-9FC2-66EAAD80B030}"/>
    <dgm:cxn modelId="{7FFFEB08-21D6-42CA-A352-D768299FDDEB}" srcId="{C96B383A-DF4E-4A9B-A9F0-1A91A70C79B0}" destId="{C8986BB2-6C0F-4C9C-B7BC-7E773A07F6FF}" srcOrd="3" destOrd="0" parTransId="{14A4CA9D-5347-411C-B233-F0225A767543}" sibTransId="{289A69F8-7F12-43DA-B99D-FDB13C1A51AD}"/>
    <dgm:cxn modelId="{8BE4185A-3A08-4DDE-9921-F334DEC738EC}" srcId="{C96B383A-DF4E-4A9B-A9F0-1A91A70C79B0}" destId="{52E487BB-951F-4381-B7B2-A60CAD4BC575}" srcOrd="4" destOrd="0" parTransId="{3170BD14-DFC2-40AE-AD16-74F86E8AEB2A}" sibTransId="{221649A8-B7CD-46A9-9145-858A23BDFBD0}"/>
    <dgm:cxn modelId="{9667C18F-A617-4496-A514-9EE5D2042BF8}" type="presParOf" srcId="{A04A73FF-21EC-41E4-8B6F-B84B6C6F7AF5}" destId="{39502B47-A44D-4D52-B156-462A6370891A}" srcOrd="0" destOrd="0" presId="urn:microsoft.com/office/officeart/2009/3/layout/StepUpProcess"/>
    <dgm:cxn modelId="{858F8798-EFEA-4935-BCD7-B6A5CC257CB3}" type="presParOf" srcId="{39502B47-A44D-4D52-B156-462A6370891A}" destId="{860D5EDC-FECB-4B2D-A0F8-F9A41A14E261}" srcOrd="0" destOrd="0" presId="urn:microsoft.com/office/officeart/2009/3/layout/StepUpProcess"/>
    <dgm:cxn modelId="{D1808ECE-74BE-4CB5-A235-399277D07FC9}" type="presParOf" srcId="{39502B47-A44D-4D52-B156-462A6370891A}" destId="{B693E9DE-9020-4E7B-B482-00BE6CBC4B8B}" srcOrd="1" destOrd="0" presId="urn:microsoft.com/office/officeart/2009/3/layout/StepUpProcess"/>
    <dgm:cxn modelId="{286BA980-3C48-4278-8D39-1A7208DF2298}" type="presParOf" srcId="{39502B47-A44D-4D52-B156-462A6370891A}" destId="{85CCB94D-081B-43EB-A345-A94605F4907B}" srcOrd="2" destOrd="0" presId="urn:microsoft.com/office/officeart/2009/3/layout/StepUpProcess"/>
    <dgm:cxn modelId="{72E42C0D-654D-46C2-8B66-8BD9FD8C78E1}" type="presParOf" srcId="{A04A73FF-21EC-41E4-8B6F-B84B6C6F7AF5}" destId="{89BED26E-9224-4BA3-8B98-C22FF34775B6}" srcOrd="1" destOrd="0" presId="urn:microsoft.com/office/officeart/2009/3/layout/StepUpProcess"/>
    <dgm:cxn modelId="{34FBEB4C-5A91-47FA-B02F-6DEFAE9A1487}" type="presParOf" srcId="{89BED26E-9224-4BA3-8B98-C22FF34775B6}" destId="{D40E1BCD-0A53-46BD-B74D-D52F8AD5B459}" srcOrd="0" destOrd="0" presId="urn:microsoft.com/office/officeart/2009/3/layout/StepUpProcess"/>
    <dgm:cxn modelId="{568617AE-0C23-4214-B94B-6981DE0C4C14}" type="presParOf" srcId="{A04A73FF-21EC-41E4-8B6F-B84B6C6F7AF5}" destId="{B05B3CD4-1B8F-4C18-AB65-E4D43DA519F9}" srcOrd="2" destOrd="0" presId="urn:microsoft.com/office/officeart/2009/3/layout/StepUpProcess"/>
    <dgm:cxn modelId="{E9068FD2-9121-4E13-9B94-B0A97C0E04D7}" type="presParOf" srcId="{B05B3CD4-1B8F-4C18-AB65-E4D43DA519F9}" destId="{758DF9C6-3BD6-424D-9A8B-0631C795ACFB}" srcOrd="0" destOrd="0" presId="urn:microsoft.com/office/officeart/2009/3/layout/StepUpProcess"/>
    <dgm:cxn modelId="{80FCF556-57AC-4F7E-B978-B889EF8CA87E}" type="presParOf" srcId="{B05B3CD4-1B8F-4C18-AB65-E4D43DA519F9}" destId="{CF4035E8-BD03-4B8C-8323-BA7A628F3903}" srcOrd="1" destOrd="0" presId="urn:microsoft.com/office/officeart/2009/3/layout/StepUpProcess"/>
    <dgm:cxn modelId="{753ECBAA-E77D-4ED8-8D5C-7F8D2AA3A9E3}" type="presParOf" srcId="{B05B3CD4-1B8F-4C18-AB65-E4D43DA519F9}" destId="{C7E92E75-28A1-43D8-91A7-52CBC9D91FB1}" srcOrd="2" destOrd="0" presId="urn:microsoft.com/office/officeart/2009/3/layout/StepUpProcess"/>
    <dgm:cxn modelId="{AEFEF3B6-25B7-4D0D-810C-7D2E17BE3982}" type="presParOf" srcId="{A04A73FF-21EC-41E4-8B6F-B84B6C6F7AF5}" destId="{6C94E5C9-5C3A-4D28-A0B5-3A514D6FB718}" srcOrd="3" destOrd="0" presId="urn:microsoft.com/office/officeart/2009/3/layout/StepUpProcess"/>
    <dgm:cxn modelId="{4D91F927-BDEB-4FAC-9EAA-1FFD22B20F0F}" type="presParOf" srcId="{6C94E5C9-5C3A-4D28-A0B5-3A514D6FB718}" destId="{6698370B-65D6-4A55-9AA3-5FED9F35597E}" srcOrd="0" destOrd="0" presId="urn:microsoft.com/office/officeart/2009/3/layout/StepUpProcess"/>
    <dgm:cxn modelId="{10616ED2-28B3-44D8-8591-E9AC4D1D72B6}" type="presParOf" srcId="{A04A73FF-21EC-41E4-8B6F-B84B6C6F7AF5}" destId="{96B60629-1473-4969-A1FA-0E2BB5B8556E}" srcOrd="4" destOrd="0" presId="urn:microsoft.com/office/officeart/2009/3/layout/StepUpProcess"/>
    <dgm:cxn modelId="{0391828F-6AA6-4C80-976D-EFB6A726041B}" type="presParOf" srcId="{96B60629-1473-4969-A1FA-0E2BB5B8556E}" destId="{CDAA190B-81BA-4C9D-8AE2-89D0678A5000}" srcOrd="0" destOrd="0" presId="urn:microsoft.com/office/officeart/2009/3/layout/StepUpProcess"/>
    <dgm:cxn modelId="{DD3CBDB7-DC26-4197-97C5-F9AF2570D6AB}" type="presParOf" srcId="{96B60629-1473-4969-A1FA-0E2BB5B8556E}" destId="{1605123C-C0FB-48D2-BCB2-9CD6FD471BFD}" srcOrd="1" destOrd="0" presId="urn:microsoft.com/office/officeart/2009/3/layout/StepUpProcess"/>
    <dgm:cxn modelId="{B664A3A2-5DE5-400F-9159-C60B5CBCE176}" type="presParOf" srcId="{96B60629-1473-4969-A1FA-0E2BB5B8556E}" destId="{4D43626C-7F59-4B1B-93EB-53E3A2AAA33B}" srcOrd="2" destOrd="0" presId="urn:microsoft.com/office/officeart/2009/3/layout/StepUpProcess"/>
    <dgm:cxn modelId="{DB31997A-9128-49FF-B652-AE4D27020030}" type="presParOf" srcId="{A04A73FF-21EC-41E4-8B6F-B84B6C6F7AF5}" destId="{A5A9BA31-8E51-4731-AADB-685E78B323FB}" srcOrd="5" destOrd="0" presId="urn:microsoft.com/office/officeart/2009/3/layout/StepUpProcess"/>
    <dgm:cxn modelId="{5FDB72B6-D821-4745-9FF4-54089F48C092}" type="presParOf" srcId="{A5A9BA31-8E51-4731-AADB-685E78B323FB}" destId="{B52D7B23-38EB-49FF-B284-D9FB6DE4034F}" srcOrd="0" destOrd="0" presId="urn:microsoft.com/office/officeart/2009/3/layout/StepUpProcess"/>
    <dgm:cxn modelId="{8720FC46-F35A-448A-AEB8-9CE47617AB30}" type="presParOf" srcId="{A04A73FF-21EC-41E4-8B6F-B84B6C6F7AF5}" destId="{273364C0-459F-42B4-8EDF-E92DD3DD674A}" srcOrd="6" destOrd="0" presId="urn:microsoft.com/office/officeart/2009/3/layout/StepUpProcess"/>
    <dgm:cxn modelId="{936288B0-F6EC-48C0-892F-8630D9A25339}" type="presParOf" srcId="{273364C0-459F-42B4-8EDF-E92DD3DD674A}" destId="{5A687596-8EB8-45C9-81A1-6A1098F17BC4}" srcOrd="0" destOrd="0" presId="urn:microsoft.com/office/officeart/2009/3/layout/StepUpProcess"/>
    <dgm:cxn modelId="{480757DB-A119-4DF9-A8DA-1DA3204B7AF2}" type="presParOf" srcId="{273364C0-459F-42B4-8EDF-E92DD3DD674A}" destId="{D00A16D6-DD38-4C10-8F0D-DEBE5FCD3827}" srcOrd="1" destOrd="0" presId="urn:microsoft.com/office/officeart/2009/3/layout/StepUpProcess"/>
    <dgm:cxn modelId="{63295154-E6D2-4FF6-8FD8-AB282D1BC0A7}" type="presParOf" srcId="{273364C0-459F-42B4-8EDF-E92DD3DD674A}" destId="{5B08DEF5-DF35-45B5-AB94-E92D4DAC1573}" srcOrd="2" destOrd="0" presId="urn:microsoft.com/office/officeart/2009/3/layout/StepUpProcess"/>
    <dgm:cxn modelId="{B5F59EFB-DC72-4A62-A7ED-E2DFA40AE8C8}" type="presParOf" srcId="{A04A73FF-21EC-41E4-8B6F-B84B6C6F7AF5}" destId="{28B6FA64-C9C6-4179-B712-6FC26F5500F9}" srcOrd="7" destOrd="0" presId="urn:microsoft.com/office/officeart/2009/3/layout/StepUpProcess"/>
    <dgm:cxn modelId="{CE671DDE-BF52-487A-846D-597AEB45736C}" type="presParOf" srcId="{28B6FA64-C9C6-4179-B712-6FC26F5500F9}" destId="{84F60E2B-E5F7-489F-9AA6-5CC81EE8F634}" srcOrd="0" destOrd="0" presId="urn:microsoft.com/office/officeart/2009/3/layout/StepUpProcess"/>
    <dgm:cxn modelId="{EC1D5B1E-CB92-49EB-9A7E-F8D9900ED009}" type="presParOf" srcId="{A04A73FF-21EC-41E4-8B6F-B84B6C6F7AF5}" destId="{7259684F-5E6C-4ABB-9A76-7676ABE961C4}" srcOrd="8" destOrd="0" presId="urn:microsoft.com/office/officeart/2009/3/layout/StepUpProcess"/>
    <dgm:cxn modelId="{E5FCEA91-FFAC-4889-A249-BFE2FB817B49}" type="presParOf" srcId="{7259684F-5E6C-4ABB-9A76-7676ABE961C4}" destId="{9E9CFD21-EDEE-409E-A032-25ED40127814}" srcOrd="0" destOrd="0" presId="urn:microsoft.com/office/officeart/2009/3/layout/StepUpProcess"/>
    <dgm:cxn modelId="{97680ABF-B27F-45D1-AD35-FAE53D6B996E}" type="presParOf" srcId="{7259684F-5E6C-4ABB-9A76-7676ABE961C4}" destId="{D13D3CE0-C496-4E0B-984A-3D23962C659C}"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7AC8F3-884A-4532-A733-3D843A3BCEB0}" type="doc">
      <dgm:prSet loTypeId="urn:microsoft.com/office/officeart/2005/8/layout/hList3" loCatId="list" qsTypeId="urn:microsoft.com/office/officeart/2005/8/quickstyle/simple1" qsCatId="simple" csTypeId="urn:microsoft.com/office/officeart/2005/8/colors/accent3_1" csCatId="accent3" phldr="1"/>
      <dgm:spPr/>
      <dgm:t>
        <a:bodyPr/>
        <a:lstStyle/>
        <a:p>
          <a:endParaRPr lang="es-MX"/>
        </a:p>
      </dgm:t>
    </dgm:pt>
    <dgm:pt modelId="{594D4EC6-06F3-4F40-8A10-92FA08B6F735}">
      <dgm:prSet phldrT="[Texto]" custT="1"/>
      <dgm:spPr/>
      <dgm:t>
        <a:bodyPr/>
        <a:lstStyle/>
        <a:p>
          <a:endParaRPr lang="es-MX" sz="3600" dirty="0">
            <a:solidFill>
              <a:srgbClr val="341A46"/>
            </a:solidFill>
          </a:endParaRPr>
        </a:p>
      </dgm:t>
    </dgm:pt>
    <dgm:pt modelId="{D32B0A79-1505-4F8F-8EA2-08AF6CDAB9CF}" type="parTrans" cxnId="{748C67AE-DB0C-43C4-8732-AA6146525362}">
      <dgm:prSet/>
      <dgm:spPr/>
      <dgm:t>
        <a:bodyPr/>
        <a:lstStyle/>
        <a:p>
          <a:endParaRPr lang="es-MX"/>
        </a:p>
      </dgm:t>
    </dgm:pt>
    <dgm:pt modelId="{AD3443F5-58DC-4D0D-A5D5-0C308420C253}" type="sibTrans" cxnId="{748C67AE-DB0C-43C4-8732-AA6146525362}">
      <dgm:prSet/>
      <dgm:spPr/>
      <dgm:t>
        <a:bodyPr/>
        <a:lstStyle/>
        <a:p>
          <a:endParaRPr lang="es-MX"/>
        </a:p>
      </dgm:t>
    </dgm:pt>
    <dgm:pt modelId="{B1577527-C0B3-46C4-8AF2-E5DD43E639D3}">
      <dgm:prSet phldrT="[Texto]"/>
      <dgm:spPr/>
      <dgm:t>
        <a:bodyPr/>
        <a:lstStyle/>
        <a:p>
          <a:r>
            <a:rPr lang="es-MX" dirty="0" smtClean="0"/>
            <a:t>De orden público y de observancia general en toda la República</a:t>
          </a:r>
          <a:endParaRPr lang="es-MX" dirty="0"/>
        </a:p>
      </dgm:t>
    </dgm:pt>
    <dgm:pt modelId="{0AAA0E2B-7B3A-4298-BBAA-80D6EDCB4C44}" type="parTrans" cxnId="{9CEFEB36-0D91-4F2C-B7ED-B33C08701E9B}">
      <dgm:prSet/>
      <dgm:spPr/>
      <dgm:t>
        <a:bodyPr/>
        <a:lstStyle/>
        <a:p>
          <a:endParaRPr lang="es-MX"/>
        </a:p>
      </dgm:t>
    </dgm:pt>
    <dgm:pt modelId="{C715039D-88D6-4F7B-AA7D-D9AFB2971372}" type="sibTrans" cxnId="{9CEFEB36-0D91-4F2C-B7ED-B33C08701E9B}">
      <dgm:prSet/>
      <dgm:spPr/>
      <dgm:t>
        <a:bodyPr/>
        <a:lstStyle/>
        <a:p>
          <a:endParaRPr lang="es-MX"/>
        </a:p>
      </dgm:t>
    </dgm:pt>
    <dgm:pt modelId="{601BE264-D046-421D-B11B-DF32743E57B9}">
      <dgm:prSet phldrT="[Texto]"/>
      <dgm:spPr/>
      <dgm:t>
        <a:bodyPr/>
        <a:lstStyle/>
        <a:p>
          <a:r>
            <a:rPr lang="es-MX" dirty="0" smtClean="0"/>
            <a:t>Reglamentaria del artículo 6o. de la CPEUM, en materia de transparencia y acceso a la información.</a:t>
          </a:r>
          <a:endParaRPr lang="es-MX" dirty="0"/>
        </a:p>
      </dgm:t>
    </dgm:pt>
    <dgm:pt modelId="{45AABDC3-1B0E-4B26-8480-5B1F52785C0A}" type="parTrans" cxnId="{09BA6F3E-543D-4B6B-87D8-D28D603DE1AF}">
      <dgm:prSet/>
      <dgm:spPr/>
      <dgm:t>
        <a:bodyPr/>
        <a:lstStyle/>
        <a:p>
          <a:endParaRPr lang="es-MX"/>
        </a:p>
      </dgm:t>
    </dgm:pt>
    <dgm:pt modelId="{0AD9DDB5-4067-4E6D-9953-B47AC6570B8E}" type="sibTrans" cxnId="{09BA6F3E-543D-4B6B-87D8-D28D603DE1AF}">
      <dgm:prSet/>
      <dgm:spPr/>
      <dgm:t>
        <a:bodyPr/>
        <a:lstStyle/>
        <a:p>
          <a:endParaRPr lang="es-MX"/>
        </a:p>
      </dgm:t>
    </dgm:pt>
    <dgm:pt modelId="{3458BE00-41B9-4707-9A8D-9821E6F897B3}">
      <dgm:prSet phldrT="[Texto]"/>
      <dgm:spPr/>
      <dgm:t>
        <a:bodyPr/>
        <a:lstStyle/>
        <a:p>
          <a:r>
            <a:rPr lang="es-MX" dirty="0" smtClean="0"/>
            <a:t>Establecer los </a:t>
          </a:r>
          <a:r>
            <a:rPr lang="es-MX" b="1" dirty="0" smtClean="0"/>
            <a:t>principios, bases generales y procedimientos para garantizar el derecho de acceso a la información </a:t>
          </a:r>
          <a:r>
            <a:rPr lang="es-MX" dirty="0" smtClean="0"/>
            <a:t>en posesión de cualquier autoridad, entidad, órgano y organismo de los poderes Legislativo, Ejecutivo y Judicial, órganos autónomos, partidos políticos, fideicomisos y fondos públicos, así como de cualquier persona física, moral o sindicato que reciba y ejerza recursos públicos o realice actos de autoridad de la Federación, las Entidades Federativas y los municipios</a:t>
          </a:r>
          <a:endParaRPr lang="es-MX" dirty="0"/>
        </a:p>
      </dgm:t>
    </dgm:pt>
    <dgm:pt modelId="{3D2AAD31-85F1-49C2-BE9D-99E2482F65D9}" type="parTrans" cxnId="{6778E2FB-0114-4AEB-9C24-1F005E79D520}">
      <dgm:prSet/>
      <dgm:spPr/>
      <dgm:t>
        <a:bodyPr/>
        <a:lstStyle/>
        <a:p>
          <a:endParaRPr lang="es-MX"/>
        </a:p>
      </dgm:t>
    </dgm:pt>
    <dgm:pt modelId="{52D8651F-8D01-4E96-935E-5DB0D808BC6F}" type="sibTrans" cxnId="{6778E2FB-0114-4AEB-9C24-1F005E79D520}">
      <dgm:prSet/>
      <dgm:spPr/>
      <dgm:t>
        <a:bodyPr/>
        <a:lstStyle/>
        <a:p>
          <a:endParaRPr lang="es-MX"/>
        </a:p>
      </dgm:t>
    </dgm:pt>
    <dgm:pt modelId="{91851CEC-CD56-4257-88BA-0C08EA87355D}" type="pres">
      <dgm:prSet presAssocID="{877AC8F3-884A-4532-A733-3D843A3BCEB0}" presName="composite" presStyleCnt="0">
        <dgm:presLayoutVars>
          <dgm:chMax val="1"/>
          <dgm:dir/>
          <dgm:resizeHandles val="exact"/>
        </dgm:presLayoutVars>
      </dgm:prSet>
      <dgm:spPr/>
      <dgm:t>
        <a:bodyPr/>
        <a:lstStyle/>
        <a:p>
          <a:endParaRPr lang="es-MX"/>
        </a:p>
      </dgm:t>
    </dgm:pt>
    <dgm:pt modelId="{4423E400-AC68-4531-80E9-407A6D933153}" type="pres">
      <dgm:prSet presAssocID="{594D4EC6-06F3-4F40-8A10-92FA08B6F735}" presName="roof" presStyleLbl="dkBgShp" presStyleIdx="0" presStyleCnt="2"/>
      <dgm:spPr/>
      <dgm:t>
        <a:bodyPr/>
        <a:lstStyle/>
        <a:p>
          <a:endParaRPr lang="es-MX"/>
        </a:p>
      </dgm:t>
    </dgm:pt>
    <dgm:pt modelId="{20D987EC-4403-4390-9F10-7B2BB8583787}" type="pres">
      <dgm:prSet presAssocID="{594D4EC6-06F3-4F40-8A10-92FA08B6F735}" presName="pillars" presStyleCnt="0"/>
      <dgm:spPr/>
      <dgm:t>
        <a:bodyPr/>
        <a:lstStyle/>
        <a:p>
          <a:endParaRPr lang="es-MX"/>
        </a:p>
      </dgm:t>
    </dgm:pt>
    <dgm:pt modelId="{EA214B6B-E9D3-4797-AF7C-5C748EC5FEC9}" type="pres">
      <dgm:prSet presAssocID="{594D4EC6-06F3-4F40-8A10-92FA08B6F735}" presName="pillar1" presStyleLbl="node1" presStyleIdx="0" presStyleCnt="3" custScaleX="41342">
        <dgm:presLayoutVars>
          <dgm:bulletEnabled val="1"/>
        </dgm:presLayoutVars>
      </dgm:prSet>
      <dgm:spPr/>
      <dgm:t>
        <a:bodyPr/>
        <a:lstStyle/>
        <a:p>
          <a:endParaRPr lang="es-MX"/>
        </a:p>
      </dgm:t>
    </dgm:pt>
    <dgm:pt modelId="{D002FAEE-B21E-46BB-B487-632C895F5DD1}" type="pres">
      <dgm:prSet presAssocID="{601BE264-D046-421D-B11B-DF32743E57B9}" presName="pillarX" presStyleLbl="node1" presStyleIdx="1" presStyleCnt="3" custScaleX="46184">
        <dgm:presLayoutVars>
          <dgm:bulletEnabled val="1"/>
        </dgm:presLayoutVars>
      </dgm:prSet>
      <dgm:spPr/>
      <dgm:t>
        <a:bodyPr/>
        <a:lstStyle/>
        <a:p>
          <a:endParaRPr lang="es-MX"/>
        </a:p>
      </dgm:t>
    </dgm:pt>
    <dgm:pt modelId="{A4BB7F42-4E8F-40F8-B358-58FD3744147C}" type="pres">
      <dgm:prSet presAssocID="{3458BE00-41B9-4707-9A8D-9821E6F897B3}" presName="pillarX" presStyleLbl="node1" presStyleIdx="2" presStyleCnt="3">
        <dgm:presLayoutVars>
          <dgm:bulletEnabled val="1"/>
        </dgm:presLayoutVars>
      </dgm:prSet>
      <dgm:spPr/>
      <dgm:t>
        <a:bodyPr/>
        <a:lstStyle/>
        <a:p>
          <a:endParaRPr lang="es-MX"/>
        </a:p>
      </dgm:t>
    </dgm:pt>
    <dgm:pt modelId="{E198DF96-352B-48C6-A4F2-682596C90CFC}" type="pres">
      <dgm:prSet presAssocID="{594D4EC6-06F3-4F40-8A10-92FA08B6F735}" presName="base" presStyleLbl="dkBgShp" presStyleIdx="1" presStyleCnt="2"/>
      <dgm:spPr/>
      <dgm:t>
        <a:bodyPr/>
        <a:lstStyle/>
        <a:p>
          <a:endParaRPr lang="es-MX"/>
        </a:p>
      </dgm:t>
    </dgm:pt>
  </dgm:ptLst>
  <dgm:cxnLst>
    <dgm:cxn modelId="{655CDAFC-A1A6-4D2D-9E9C-F65D240E742B}" type="presOf" srcId="{601BE264-D046-421D-B11B-DF32743E57B9}" destId="{D002FAEE-B21E-46BB-B487-632C895F5DD1}" srcOrd="0" destOrd="0" presId="urn:microsoft.com/office/officeart/2005/8/layout/hList3"/>
    <dgm:cxn modelId="{6778E2FB-0114-4AEB-9C24-1F005E79D520}" srcId="{594D4EC6-06F3-4F40-8A10-92FA08B6F735}" destId="{3458BE00-41B9-4707-9A8D-9821E6F897B3}" srcOrd="2" destOrd="0" parTransId="{3D2AAD31-85F1-49C2-BE9D-99E2482F65D9}" sibTransId="{52D8651F-8D01-4E96-935E-5DB0D808BC6F}"/>
    <dgm:cxn modelId="{00375A60-7FC0-4812-B041-C9FC7CE9839C}" type="presOf" srcId="{877AC8F3-884A-4532-A733-3D843A3BCEB0}" destId="{91851CEC-CD56-4257-88BA-0C08EA87355D}" srcOrd="0" destOrd="0" presId="urn:microsoft.com/office/officeart/2005/8/layout/hList3"/>
    <dgm:cxn modelId="{69C7A2F2-A2EF-4C48-BF83-B39D0770B1E5}" type="presOf" srcId="{3458BE00-41B9-4707-9A8D-9821E6F897B3}" destId="{A4BB7F42-4E8F-40F8-B358-58FD3744147C}" srcOrd="0" destOrd="0" presId="urn:microsoft.com/office/officeart/2005/8/layout/hList3"/>
    <dgm:cxn modelId="{09BA6F3E-543D-4B6B-87D8-D28D603DE1AF}" srcId="{594D4EC6-06F3-4F40-8A10-92FA08B6F735}" destId="{601BE264-D046-421D-B11B-DF32743E57B9}" srcOrd="1" destOrd="0" parTransId="{45AABDC3-1B0E-4B26-8480-5B1F52785C0A}" sibTransId="{0AD9DDB5-4067-4E6D-9953-B47AC6570B8E}"/>
    <dgm:cxn modelId="{7162A927-B800-42FA-9757-EF8CA60208DC}" type="presOf" srcId="{B1577527-C0B3-46C4-8AF2-E5DD43E639D3}" destId="{EA214B6B-E9D3-4797-AF7C-5C748EC5FEC9}" srcOrd="0" destOrd="0" presId="urn:microsoft.com/office/officeart/2005/8/layout/hList3"/>
    <dgm:cxn modelId="{6D87E844-8F9C-4507-858C-C09493311ED7}" type="presOf" srcId="{594D4EC6-06F3-4F40-8A10-92FA08B6F735}" destId="{4423E400-AC68-4531-80E9-407A6D933153}" srcOrd="0" destOrd="0" presId="urn:microsoft.com/office/officeart/2005/8/layout/hList3"/>
    <dgm:cxn modelId="{748C67AE-DB0C-43C4-8732-AA6146525362}" srcId="{877AC8F3-884A-4532-A733-3D843A3BCEB0}" destId="{594D4EC6-06F3-4F40-8A10-92FA08B6F735}" srcOrd="0" destOrd="0" parTransId="{D32B0A79-1505-4F8F-8EA2-08AF6CDAB9CF}" sibTransId="{AD3443F5-58DC-4D0D-A5D5-0C308420C253}"/>
    <dgm:cxn modelId="{9CEFEB36-0D91-4F2C-B7ED-B33C08701E9B}" srcId="{594D4EC6-06F3-4F40-8A10-92FA08B6F735}" destId="{B1577527-C0B3-46C4-8AF2-E5DD43E639D3}" srcOrd="0" destOrd="0" parTransId="{0AAA0E2B-7B3A-4298-BBAA-80D6EDCB4C44}" sibTransId="{C715039D-88D6-4F7B-AA7D-D9AFB2971372}"/>
    <dgm:cxn modelId="{7AD41A1D-3B04-4A13-B69B-92900E707E87}" type="presParOf" srcId="{91851CEC-CD56-4257-88BA-0C08EA87355D}" destId="{4423E400-AC68-4531-80E9-407A6D933153}" srcOrd="0" destOrd="0" presId="urn:microsoft.com/office/officeart/2005/8/layout/hList3"/>
    <dgm:cxn modelId="{205F73EE-5EE6-4850-90FD-57D3766953BE}" type="presParOf" srcId="{91851CEC-CD56-4257-88BA-0C08EA87355D}" destId="{20D987EC-4403-4390-9F10-7B2BB8583787}" srcOrd="1" destOrd="0" presId="urn:microsoft.com/office/officeart/2005/8/layout/hList3"/>
    <dgm:cxn modelId="{72485467-E78A-445D-A977-A14D0229DF68}" type="presParOf" srcId="{20D987EC-4403-4390-9F10-7B2BB8583787}" destId="{EA214B6B-E9D3-4797-AF7C-5C748EC5FEC9}" srcOrd="0" destOrd="0" presId="urn:microsoft.com/office/officeart/2005/8/layout/hList3"/>
    <dgm:cxn modelId="{CACD68BF-FB41-499F-97A0-771F579451DC}" type="presParOf" srcId="{20D987EC-4403-4390-9F10-7B2BB8583787}" destId="{D002FAEE-B21E-46BB-B487-632C895F5DD1}" srcOrd="1" destOrd="0" presId="urn:microsoft.com/office/officeart/2005/8/layout/hList3"/>
    <dgm:cxn modelId="{44F9EC57-5BBB-4F1D-95AD-C166EA381F11}" type="presParOf" srcId="{20D987EC-4403-4390-9F10-7B2BB8583787}" destId="{A4BB7F42-4E8F-40F8-B358-58FD3744147C}" srcOrd="2" destOrd="0" presId="urn:microsoft.com/office/officeart/2005/8/layout/hList3"/>
    <dgm:cxn modelId="{2963DF08-2688-49EA-ACB7-BB9F244782BF}" type="presParOf" srcId="{91851CEC-CD56-4257-88BA-0C08EA87355D}" destId="{E198DF96-352B-48C6-A4F2-682596C90CF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E38669-80ED-4EED-95C1-4682267E2049}" type="doc">
      <dgm:prSet loTypeId="urn:microsoft.com/office/officeart/2005/8/layout/process4" loCatId="process" qsTypeId="urn:microsoft.com/office/officeart/2005/8/quickstyle/simple2" qsCatId="simple" csTypeId="urn:microsoft.com/office/officeart/2005/8/colors/colorful5" csCatId="colorful" phldr="1"/>
      <dgm:spPr/>
      <dgm:t>
        <a:bodyPr/>
        <a:lstStyle/>
        <a:p>
          <a:endParaRPr lang="es-MX"/>
        </a:p>
      </dgm:t>
    </dgm:pt>
    <dgm:pt modelId="{FA9E90FC-A84E-44B7-AA6D-F1C5AD4DE09B}">
      <dgm:prSet phldrT="[Texto]" custT="1"/>
      <dgm:spPr/>
      <dgm:t>
        <a:bodyPr/>
        <a:lstStyle/>
        <a:p>
          <a:r>
            <a:rPr lang="es-MX" sz="2800" b="1" dirty="0" smtClean="0">
              <a:latin typeface="Candara" pitchFamily="34" charset="0"/>
            </a:rPr>
            <a:t>LEY DE TRANSPARENCIA Y ACCESO A LA INFORMACIÓN PÚBLICA DEL ESTADO DE JALISCO Y SUS MUNICIPIOS   </a:t>
          </a:r>
          <a:endParaRPr lang="es-MX" sz="2800" b="1" dirty="0">
            <a:latin typeface="Candara" pitchFamily="34" charset="0"/>
          </a:endParaRPr>
        </a:p>
      </dgm:t>
    </dgm:pt>
    <dgm:pt modelId="{82F6234B-014A-4039-A0D9-79074CAB1648}" type="parTrans" cxnId="{E2FD83B5-DAF4-49C1-8B64-4368D49A1DC6}">
      <dgm:prSet/>
      <dgm:spPr/>
      <dgm:t>
        <a:bodyPr/>
        <a:lstStyle/>
        <a:p>
          <a:endParaRPr lang="es-MX" sz="2000">
            <a:latin typeface="Candara" pitchFamily="34" charset="0"/>
          </a:endParaRPr>
        </a:p>
      </dgm:t>
    </dgm:pt>
    <dgm:pt modelId="{DDA98E8C-69E2-4C40-8F97-5DA3A21BB842}" type="sibTrans" cxnId="{E2FD83B5-DAF4-49C1-8B64-4368D49A1DC6}">
      <dgm:prSet/>
      <dgm:spPr/>
      <dgm:t>
        <a:bodyPr/>
        <a:lstStyle/>
        <a:p>
          <a:endParaRPr lang="es-MX" sz="2000">
            <a:latin typeface="Candara" pitchFamily="34" charset="0"/>
          </a:endParaRPr>
        </a:p>
      </dgm:t>
    </dgm:pt>
    <dgm:pt modelId="{E5C19F8B-8737-4FE0-AF23-25E103F5E93A}">
      <dgm:prSet custT="1"/>
      <dgm:spPr/>
      <dgm:t>
        <a:bodyPr/>
        <a:lstStyle/>
        <a:p>
          <a:r>
            <a:rPr lang="es-MX" sz="2000" dirty="0" smtClean="0">
              <a:latin typeface="Candara" pitchFamily="34" charset="0"/>
            </a:rPr>
            <a:t>APROBACIÓN:</a:t>
          </a:r>
        </a:p>
        <a:p>
          <a:r>
            <a:rPr lang="es-MX" sz="2000" dirty="0" smtClean="0">
              <a:latin typeface="Candara" pitchFamily="34" charset="0"/>
            </a:rPr>
            <a:t>19 DE JULIO 2013</a:t>
          </a:r>
          <a:endParaRPr lang="es-MX" sz="2000" dirty="0">
            <a:latin typeface="Candara" pitchFamily="34" charset="0"/>
          </a:endParaRPr>
        </a:p>
      </dgm:t>
    </dgm:pt>
    <dgm:pt modelId="{EBF681B3-B418-4C1D-92C1-A57D85070C20}" type="parTrans" cxnId="{00D2ACE0-9E60-4E5C-8C6F-10EE8E46B9EE}">
      <dgm:prSet/>
      <dgm:spPr/>
      <dgm:t>
        <a:bodyPr/>
        <a:lstStyle/>
        <a:p>
          <a:endParaRPr lang="es-MX" sz="2000">
            <a:latin typeface="Candara" pitchFamily="34" charset="0"/>
          </a:endParaRPr>
        </a:p>
      </dgm:t>
    </dgm:pt>
    <dgm:pt modelId="{9F8BDC39-32E9-47DF-A0BC-4218EA04B57D}" type="sibTrans" cxnId="{00D2ACE0-9E60-4E5C-8C6F-10EE8E46B9EE}">
      <dgm:prSet/>
      <dgm:spPr/>
      <dgm:t>
        <a:bodyPr/>
        <a:lstStyle/>
        <a:p>
          <a:endParaRPr lang="es-MX" sz="2000">
            <a:latin typeface="Candara" pitchFamily="34" charset="0"/>
          </a:endParaRPr>
        </a:p>
      </dgm:t>
    </dgm:pt>
    <dgm:pt modelId="{031A0840-C47D-4BF7-A353-EE1E94DC8E63}">
      <dgm:prSet custT="1"/>
      <dgm:spPr/>
      <dgm:t>
        <a:bodyPr/>
        <a:lstStyle/>
        <a:p>
          <a:r>
            <a:rPr lang="es-MX" sz="2000" dirty="0" smtClean="0">
              <a:latin typeface="Candara" pitchFamily="34" charset="0"/>
            </a:rPr>
            <a:t>PUBLICACIÓN: </a:t>
          </a:r>
        </a:p>
        <a:p>
          <a:r>
            <a:rPr lang="es-MX" sz="2000" dirty="0" smtClean="0">
              <a:latin typeface="Candara" pitchFamily="34" charset="0"/>
            </a:rPr>
            <a:t>08 DE AGOSTO 2013</a:t>
          </a:r>
        </a:p>
      </dgm:t>
    </dgm:pt>
    <dgm:pt modelId="{49FFDFB7-645B-4C82-A246-CC17D6021975}" type="parTrans" cxnId="{982814BA-6267-49E1-872F-CED9BCC4A3AA}">
      <dgm:prSet/>
      <dgm:spPr/>
      <dgm:t>
        <a:bodyPr/>
        <a:lstStyle/>
        <a:p>
          <a:endParaRPr lang="es-MX" sz="2000">
            <a:latin typeface="Candara" pitchFamily="34" charset="0"/>
          </a:endParaRPr>
        </a:p>
      </dgm:t>
    </dgm:pt>
    <dgm:pt modelId="{195519BC-0419-4247-BFA5-AF7E1B2EE984}" type="sibTrans" cxnId="{982814BA-6267-49E1-872F-CED9BCC4A3AA}">
      <dgm:prSet/>
      <dgm:spPr/>
      <dgm:t>
        <a:bodyPr/>
        <a:lstStyle/>
        <a:p>
          <a:endParaRPr lang="es-MX" sz="2000">
            <a:latin typeface="Candara" pitchFamily="34" charset="0"/>
          </a:endParaRPr>
        </a:p>
      </dgm:t>
    </dgm:pt>
    <dgm:pt modelId="{76A6369D-6EEF-4C21-AFC0-8EBA855BDDD0}">
      <dgm:prSet custT="1"/>
      <dgm:spPr/>
      <dgm:t>
        <a:bodyPr/>
        <a:lstStyle/>
        <a:p>
          <a:r>
            <a:rPr lang="es-MX" sz="2000" dirty="0" smtClean="0">
              <a:latin typeface="Candara" pitchFamily="34" charset="0"/>
            </a:rPr>
            <a:t>VIGENCIA: </a:t>
          </a:r>
        </a:p>
        <a:p>
          <a:r>
            <a:rPr lang="es-MX" sz="2000" dirty="0" smtClean="0">
              <a:latin typeface="Candara" pitchFamily="34" charset="0"/>
            </a:rPr>
            <a:t>09 DE AGOSTO 2013</a:t>
          </a:r>
        </a:p>
      </dgm:t>
    </dgm:pt>
    <dgm:pt modelId="{61143D24-5DCD-43C0-A39C-F149977DF00C}" type="parTrans" cxnId="{0AF2B6C8-8F14-4F0B-B20F-5A356CEAE717}">
      <dgm:prSet/>
      <dgm:spPr/>
      <dgm:t>
        <a:bodyPr/>
        <a:lstStyle/>
        <a:p>
          <a:endParaRPr lang="es-MX" sz="2000">
            <a:latin typeface="Candara" pitchFamily="34" charset="0"/>
          </a:endParaRPr>
        </a:p>
      </dgm:t>
    </dgm:pt>
    <dgm:pt modelId="{DE938DE3-6EC0-4442-ABA0-7BA2AA71BB64}" type="sibTrans" cxnId="{0AF2B6C8-8F14-4F0B-B20F-5A356CEAE717}">
      <dgm:prSet/>
      <dgm:spPr/>
      <dgm:t>
        <a:bodyPr/>
        <a:lstStyle/>
        <a:p>
          <a:endParaRPr lang="es-MX" sz="2000">
            <a:latin typeface="Candara" pitchFamily="34" charset="0"/>
          </a:endParaRPr>
        </a:p>
      </dgm:t>
    </dgm:pt>
    <dgm:pt modelId="{BEE6B745-B24D-4E0F-BCF5-A2E37E0D532A}" type="pres">
      <dgm:prSet presAssocID="{F7E38669-80ED-4EED-95C1-4682267E2049}" presName="Name0" presStyleCnt="0">
        <dgm:presLayoutVars>
          <dgm:dir/>
          <dgm:animLvl val="lvl"/>
          <dgm:resizeHandles val="exact"/>
        </dgm:presLayoutVars>
      </dgm:prSet>
      <dgm:spPr/>
      <dgm:t>
        <a:bodyPr/>
        <a:lstStyle/>
        <a:p>
          <a:endParaRPr lang="es-MX"/>
        </a:p>
      </dgm:t>
    </dgm:pt>
    <dgm:pt modelId="{F233CFAA-1614-40D7-90E9-81E68950E2E7}" type="pres">
      <dgm:prSet presAssocID="{FA9E90FC-A84E-44B7-AA6D-F1C5AD4DE09B}" presName="boxAndChildren" presStyleCnt="0"/>
      <dgm:spPr/>
      <dgm:t>
        <a:bodyPr/>
        <a:lstStyle/>
        <a:p>
          <a:endParaRPr lang="es-MX"/>
        </a:p>
      </dgm:t>
    </dgm:pt>
    <dgm:pt modelId="{859C9F57-0D8F-4EF5-B60E-EC8A64D638E5}" type="pres">
      <dgm:prSet presAssocID="{FA9E90FC-A84E-44B7-AA6D-F1C5AD4DE09B}" presName="parentTextBox" presStyleLbl="node1" presStyleIdx="0" presStyleCnt="1"/>
      <dgm:spPr/>
      <dgm:t>
        <a:bodyPr/>
        <a:lstStyle/>
        <a:p>
          <a:endParaRPr lang="es-MX"/>
        </a:p>
      </dgm:t>
    </dgm:pt>
    <dgm:pt modelId="{D1F8C224-FD0E-4D32-ABD9-0177152B9D30}" type="pres">
      <dgm:prSet presAssocID="{FA9E90FC-A84E-44B7-AA6D-F1C5AD4DE09B}" presName="entireBox" presStyleLbl="node1" presStyleIdx="0" presStyleCnt="1" custLinFactNeighborY="1639"/>
      <dgm:spPr/>
      <dgm:t>
        <a:bodyPr/>
        <a:lstStyle/>
        <a:p>
          <a:endParaRPr lang="es-MX"/>
        </a:p>
      </dgm:t>
    </dgm:pt>
    <dgm:pt modelId="{AE925057-5C76-4232-9C1A-04C96F90108E}" type="pres">
      <dgm:prSet presAssocID="{FA9E90FC-A84E-44B7-AA6D-F1C5AD4DE09B}" presName="descendantBox" presStyleCnt="0"/>
      <dgm:spPr/>
      <dgm:t>
        <a:bodyPr/>
        <a:lstStyle/>
        <a:p>
          <a:endParaRPr lang="es-MX"/>
        </a:p>
      </dgm:t>
    </dgm:pt>
    <dgm:pt modelId="{C91E5C48-076D-4BD8-9256-E4D61DDC271B}" type="pres">
      <dgm:prSet presAssocID="{E5C19F8B-8737-4FE0-AF23-25E103F5E93A}" presName="childTextBox" presStyleLbl="fgAccFollowNode1" presStyleIdx="0" presStyleCnt="3">
        <dgm:presLayoutVars>
          <dgm:bulletEnabled val="1"/>
        </dgm:presLayoutVars>
      </dgm:prSet>
      <dgm:spPr/>
      <dgm:t>
        <a:bodyPr/>
        <a:lstStyle/>
        <a:p>
          <a:endParaRPr lang="es-MX"/>
        </a:p>
      </dgm:t>
    </dgm:pt>
    <dgm:pt modelId="{D8E91DE0-8023-4D29-ABEC-BE178617E0FF}" type="pres">
      <dgm:prSet presAssocID="{031A0840-C47D-4BF7-A353-EE1E94DC8E63}" presName="childTextBox" presStyleLbl="fgAccFollowNode1" presStyleIdx="1" presStyleCnt="3">
        <dgm:presLayoutVars>
          <dgm:bulletEnabled val="1"/>
        </dgm:presLayoutVars>
      </dgm:prSet>
      <dgm:spPr/>
      <dgm:t>
        <a:bodyPr/>
        <a:lstStyle/>
        <a:p>
          <a:endParaRPr lang="es-MX"/>
        </a:p>
      </dgm:t>
    </dgm:pt>
    <dgm:pt modelId="{49FB9BEE-71B6-4C50-A3C3-0986C5899BE0}" type="pres">
      <dgm:prSet presAssocID="{76A6369D-6EEF-4C21-AFC0-8EBA855BDDD0}" presName="childTextBox" presStyleLbl="fgAccFollowNode1" presStyleIdx="2" presStyleCnt="3">
        <dgm:presLayoutVars>
          <dgm:bulletEnabled val="1"/>
        </dgm:presLayoutVars>
      </dgm:prSet>
      <dgm:spPr/>
      <dgm:t>
        <a:bodyPr/>
        <a:lstStyle/>
        <a:p>
          <a:endParaRPr lang="es-MX"/>
        </a:p>
      </dgm:t>
    </dgm:pt>
  </dgm:ptLst>
  <dgm:cxnLst>
    <dgm:cxn modelId="{13FDD90A-811A-4FB8-BBBF-63B6F079F5F3}" type="presOf" srcId="{FA9E90FC-A84E-44B7-AA6D-F1C5AD4DE09B}" destId="{859C9F57-0D8F-4EF5-B60E-EC8A64D638E5}" srcOrd="0" destOrd="0" presId="urn:microsoft.com/office/officeart/2005/8/layout/process4"/>
    <dgm:cxn modelId="{E2FD83B5-DAF4-49C1-8B64-4368D49A1DC6}" srcId="{F7E38669-80ED-4EED-95C1-4682267E2049}" destId="{FA9E90FC-A84E-44B7-AA6D-F1C5AD4DE09B}" srcOrd="0" destOrd="0" parTransId="{82F6234B-014A-4039-A0D9-79074CAB1648}" sibTransId="{DDA98E8C-69E2-4C40-8F97-5DA3A21BB842}"/>
    <dgm:cxn modelId="{00D2ACE0-9E60-4E5C-8C6F-10EE8E46B9EE}" srcId="{FA9E90FC-A84E-44B7-AA6D-F1C5AD4DE09B}" destId="{E5C19F8B-8737-4FE0-AF23-25E103F5E93A}" srcOrd="0" destOrd="0" parTransId="{EBF681B3-B418-4C1D-92C1-A57D85070C20}" sibTransId="{9F8BDC39-32E9-47DF-A0BC-4218EA04B57D}"/>
    <dgm:cxn modelId="{EABA3A09-479F-4F02-B731-A03DE2827B16}" type="presOf" srcId="{F7E38669-80ED-4EED-95C1-4682267E2049}" destId="{BEE6B745-B24D-4E0F-BCF5-A2E37E0D532A}" srcOrd="0" destOrd="0" presId="urn:microsoft.com/office/officeart/2005/8/layout/process4"/>
    <dgm:cxn modelId="{100C6DFA-F6FE-4FC7-AB38-C840D93F4AB8}" type="presOf" srcId="{E5C19F8B-8737-4FE0-AF23-25E103F5E93A}" destId="{C91E5C48-076D-4BD8-9256-E4D61DDC271B}" srcOrd="0" destOrd="0" presId="urn:microsoft.com/office/officeart/2005/8/layout/process4"/>
    <dgm:cxn modelId="{5EBB83A1-EB9A-469C-A4FE-C6B17A98DDAA}" type="presOf" srcId="{76A6369D-6EEF-4C21-AFC0-8EBA855BDDD0}" destId="{49FB9BEE-71B6-4C50-A3C3-0986C5899BE0}" srcOrd="0" destOrd="0" presId="urn:microsoft.com/office/officeart/2005/8/layout/process4"/>
    <dgm:cxn modelId="{B09099E1-CF5F-45F3-8EED-2B1D5D735D3D}" type="presOf" srcId="{031A0840-C47D-4BF7-A353-EE1E94DC8E63}" destId="{D8E91DE0-8023-4D29-ABEC-BE178617E0FF}" srcOrd="0" destOrd="0" presId="urn:microsoft.com/office/officeart/2005/8/layout/process4"/>
    <dgm:cxn modelId="{982814BA-6267-49E1-872F-CED9BCC4A3AA}" srcId="{FA9E90FC-A84E-44B7-AA6D-F1C5AD4DE09B}" destId="{031A0840-C47D-4BF7-A353-EE1E94DC8E63}" srcOrd="1" destOrd="0" parTransId="{49FFDFB7-645B-4C82-A246-CC17D6021975}" sibTransId="{195519BC-0419-4247-BFA5-AF7E1B2EE984}"/>
    <dgm:cxn modelId="{F3AB401E-B95A-471E-8407-0C41CF11852B}" type="presOf" srcId="{FA9E90FC-A84E-44B7-AA6D-F1C5AD4DE09B}" destId="{D1F8C224-FD0E-4D32-ABD9-0177152B9D30}" srcOrd="1" destOrd="0" presId="urn:microsoft.com/office/officeart/2005/8/layout/process4"/>
    <dgm:cxn modelId="{0AF2B6C8-8F14-4F0B-B20F-5A356CEAE717}" srcId="{FA9E90FC-A84E-44B7-AA6D-F1C5AD4DE09B}" destId="{76A6369D-6EEF-4C21-AFC0-8EBA855BDDD0}" srcOrd="2" destOrd="0" parTransId="{61143D24-5DCD-43C0-A39C-F149977DF00C}" sibTransId="{DE938DE3-6EC0-4442-ABA0-7BA2AA71BB64}"/>
    <dgm:cxn modelId="{4C43D6B6-670A-4DE0-B311-AD21B5616C07}" type="presParOf" srcId="{BEE6B745-B24D-4E0F-BCF5-A2E37E0D532A}" destId="{F233CFAA-1614-40D7-90E9-81E68950E2E7}" srcOrd="0" destOrd="0" presId="urn:microsoft.com/office/officeart/2005/8/layout/process4"/>
    <dgm:cxn modelId="{03903A23-E2FA-4DB2-8F88-529D9B5E8997}" type="presParOf" srcId="{F233CFAA-1614-40D7-90E9-81E68950E2E7}" destId="{859C9F57-0D8F-4EF5-B60E-EC8A64D638E5}" srcOrd="0" destOrd="0" presId="urn:microsoft.com/office/officeart/2005/8/layout/process4"/>
    <dgm:cxn modelId="{6D469A31-9FC1-4167-861E-E0A0E8816FD5}" type="presParOf" srcId="{F233CFAA-1614-40D7-90E9-81E68950E2E7}" destId="{D1F8C224-FD0E-4D32-ABD9-0177152B9D30}" srcOrd="1" destOrd="0" presId="urn:microsoft.com/office/officeart/2005/8/layout/process4"/>
    <dgm:cxn modelId="{0FA6C7F3-50A0-4CFD-BA17-EDB2B476BF76}" type="presParOf" srcId="{F233CFAA-1614-40D7-90E9-81E68950E2E7}" destId="{AE925057-5C76-4232-9C1A-04C96F90108E}" srcOrd="2" destOrd="0" presId="urn:microsoft.com/office/officeart/2005/8/layout/process4"/>
    <dgm:cxn modelId="{D6AABD01-6EDB-4FA6-A605-C56603695F88}" type="presParOf" srcId="{AE925057-5C76-4232-9C1A-04C96F90108E}" destId="{C91E5C48-076D-4BD8-9256-E4D61DDC271B}" srcOrd="0" destOrd="0" presId="urn:microsoft.com/office/officeart/2005/8/layout/process4"/>
    <dgm:cxn modelId="{85203E72-DA9D-4A15-A44A-0D5C94BF1328}" type="presParOf" srcId="{AE925057-5C76-4232-9C1A-04C96F90108E}" destId="{D8E91DE0-8023-4D29-ABEC-BE178617E0FF}" srcOrd="1" destOrd="0" presId="urn:microsoft.com/office/officeart/2005/8/layout/process4"/>
    <dgm:cxn modelId="{FA5C1271-61A8-47EA-B930-0DF025A3C5F3}" type="presParOf" srcId="{AE925057-5C76-4232-9C1A-04C96F90108E}" destId="{49FB9BEE-71B6-4C50-A3C3-0986C5899BE0}"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301731-CDA6-411E-9E66-4E57BF8F26A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MX"/>
        </a:p>
      </dgm:t>
    </dgm:pt>
    <dgm:pt modelId="{35C829CF-906A-4A7B-B008-E4C1475F52C7}">
      <dgm:prSet phldrT="[Texto]"/>
      <dgm:spPr/>
      <dgm:t>
        <a:bodyPr/>
        <a:lstStyle/>
        <a:p>
          <a:r>
            <a:rPr lang="es-MX" dirty="0" smtClean="0"/>
            <a:t>El 10 de noviembre de 2015 se reformo la Ley de Transparencia y Acceso a la Información Pública del Estado de Jalisco, mediante Decreto 25653/LX/15, que entró en vigor el </a:t>
          </a:r>
          <a:r>
            <a:rPr lang="es-MX" b="1" u="sng" dirty="0" smtClean="0"/>
            <a:t>20 de diciembre del mismo año</a:t>
          </a:r>
          <a:r>
            <a:rPr lang="es-MX" b="1" dirty="0" smtClean="0"/>
            <a:t>.</a:t>
          </a:r>
          <a:endParaRPr lang="es-MX" b="1" dirty="0"/>
        </a:p>
      </dgm:t>
    </dgm:pt>
    <dgm:pt modelId="{14519161-C315-45BA-8E35-769BC10EB682}" type="parTrans" cxnId="{936AF8A3-D9E9-473C-9F10-09F29E1CEB50}">
      <dgm:prSet/>
      <dgm:spPr/>
      <dgm:t>
        <a:bodyPr/>
        <a:lstStyle/>
        <a:p>
          <a:endParaRPr lang="es-MX"/>
        </a:p>
      </dgm:t>
    </dgm:pt>
    <dgm:pt modelId="{EF4EA9F6-2436-4326-B756-787C1641A70A}" type="sibTrans" cxnId="{936AF8A3-D9E9-473C-9F10-09F29E1CEB50}">
      <dgm:prSet/>
      <dgm:spPr/>
      <dgm:t>
        <a:bodyPr/>
        <a:lstStyle/>
        <a:p>
          <a:endParaRPr lang="es-MX"/>
        </a:p>
      </dgm:t>
    </dgm:pt>
    <dgm:pt modelId="{F3763652-A9FF-4EE0-B48C-F217FBAE50BE}" type="pres">
      <dgm:prSet presAssocID="{DD301731-CDA6-411E-9E66-4E57BF8F26A2}" presName="diagram" presStyleCnt="0">
        <dgm:presLayoutVars>
          <dgm:dir/>
          <dgm:resizeHandles val="exact"/>
        </dgm:presLayoutVars>
      </dgm:prSet>
      <dgm:spPr/>
    </dgm:pt>
    <dgm:pt modelId="{72CA9244-6747-4505-91E2-DC3CEF4D6028}" type="pres">
      <dgm:prSet presAssocID="{35C829CF-906A-4A7B-B008-E4C1475F52C7}" presName="node" presStyleLbl="node1" presStyleIdx="0" presStyleCnt="1" custScaleY="58419">
        <dgm:presLayoutVars>
          <dgm:bulletEnabled val="1"/>
        </dgm:presLayoutVars>
      </dgm:prSet>
      <dgm:spPr/>
      <dgm:t>
        <a:bodyPr/>
        <a:lstStyle/>
        <a:p>
          <a:endParaRPr lang="es-MX"/>
        </a:p>
      </dgm:t>
    </dgm:pt>
  </dgm:ptLst>
  <dgm:cxnLst>
    <dgm:cxn modelId="{936AF8A3-D9E9-473C-9F10-09F29E1CEB50}" srcId="{DD301731-CDA6-411E-9E66-4E57BF8F26A2}" destId="{35C829CF-906A-4A7B-B008-E4C1475F52C7}" srcOrd="0" destOrd="0" parTransId="{14519161-C315-45BA-8E35-769BC10EB682}" sibTransId="{EF4EA9F6-2436-4326-B756-787C1641A70A}"/>
    <dgm:cxn modelId="{B8249D3B-9185-47B7-B23D-AB2A35BDFB77}" type="presOf" srcId="{DD301731-CDA6-411E-9E66-4E57BF8F26A2}" destId="{F3763652-A9FF-4EE0-B48C-F217FBAE50BE}" srcOrd="0" destOrd="0" presId="urn:microsoft.com/office/officeart/2005/8/layout/default"/>
    <dgm:cxn modelId="{ECFF5A86-6096-47DA-A6AF-DEBEB49B49A9}" type="presOf" srcId="{35C829CF-906A-4A7B-B008-E4C1475F52C7}" destId="{72CA9244-6747-4505-91E2-DC3CEF4D6028}" srcOrd="0" destOrd="0" presId="urn:microsoft.com/office/officeart/2005/8/layout/default"/>
    <dgm:cxn modelId="{47D493C2-607F-42E7-B038-67F8103BDEC4}" type="presParOf" srcId="{F3763652-A9FF-4EE0-B48C-F217FBAE50BE}" destId="{72CA9244-6747-4505-91E2-DC3CEF4D602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40D9C1-8C44-48EB-9220-B7D2178727BD}" type="doc">
      <dgm:prSet loTypeId="urn:microsoft.com/office/officeart/2005/8/layout/default#1" loCatId="list" qsTypeId="urn:microsoft.com/office/officeart/2005/8/quickstyle/simple1" qsCatId="simple" csTypeId="urn:microsoft.com/office/officeart/2005/8/colors/colorful4" csCatId="colorful" phldr="1"/>
      <dgm:spPr/>
      <dgm:t>
        <a:bodyPr/>
        <a:lstStyle/>
        <a:p>
          <a:endParaRPr lang="es-MX"/>
        </a:p>
      </dgm:t>
    </dgm:pt>
    <dgm:pt modelId="{3F2C22E7-A4EF-40E1-B938-1A1B41632F6A}">
      <dgm:prSet phldrT="[Texto]" custT="1"/>
      <dgm:spPr/>
      <dgm:t>
        <a:bodyPr/>
        <a:lstStyle/>
        <a:p>
          <a:r>
            <a:rPr lang="es-MX" sz="2800" smtClean="0">
              <a:latin typeface="Trebuchet MS (Títulos)"/>
            </a:rPr>
            <a:t>Es de orden público</a:t>
          </a:r>
          <a:endParaRPr lang="es-MX" sz="2800" dirty="0">
            <a:latin typeface="Trebuchet MS (Títulos)"/>
          </a:endParaRPr>
        </a:p>
      </dgm:t>
    </dgm:pt>
    <dgm:pt modelId="{65E4C12F-D558-4DBF-A99A-183BB6BCFAB5}" type="parTrans" cxnId="{736E79C2-DB43-49A3-8C2D-A750ED9E56EC}">
      <dgm:prSet/>
      <dgm:spPr/>
      <dgm:t>
        <a:bodyPr/>
        <a:lstStyle/>
        <a:p>
          <a:endParaRPr lang="es-MX" sz="2800">
            <a:solidFill>
              <a:schemeClr val="bg1"/>
            </a:solidFill>
            <a:latin typeface="Trebuchet MS (Títulos)"/>
          </a:endParaRPr>
        </a:p>
      </dgm:t>
    </dgm:pt>
    <dgm:pt modelId="{9B64ADB0-F662-4F44-B518-C8C8CFE480B1}" type="sibTrans" cxnId="{736E79C2-DB43-49A3-8C2D-A750ED9E56EC}">
      <dgm:prSet/>
      <dgm:spPr/>
      <dgm:t>
        <a:bodyPr/>
        <a:lstStyle/>
        <a:p>
          <a:endParaRPr lang="es-MX" sz="2800">
            <a:solidFill>
              <a:schemeClr val="bg1"/>
            </a:solidFill>
            <a:latin typeface="Trebuchet MS (Títulos)"/>
          </a:endParaRPr>
        </a:p>
      </dgm:t>
    </dgm:pt>
    <dgm:pt modelId="{8615B892-8022-4DE3-815A-A59920A9B8DE}">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2800" dirty="0" smtClean="0">
              <a:latin typeface="Trebuchet MS (Títulos)"/>
            </a:rPr>
            <a:t>Reglamentaria del artículo 6° y 16 de la Constitución Política de los Estados Unidos Mexicanos.</a:t>
          </a:r>
        </a:p>
      </dgm:t>
    </dgm:pt>
    <dgm:pt modelId="{BFB13427-7DFA-4E97-8FB1-C5B2F76A2D6C}" type="parTrans" cxnId="{1B2043A2-FA74-4D5F-82A7-85780DBC6084}">
      <dgm:prSet/>
      <dgm:spPr/>
      <dgm:t>
        <a:bodyPr/>
        <a:lstStyle/>
        <a:p>
          <a:endParaRPr lang="es-MX" sz="2800">
            <a:solidFill>
              <a:schemeClr val="bg1"/>
            </a:solidFill>
            <a:latin typeface="Trebuchet MS (Títulos)"/>
          </a:endParaRPr>
        </a:p>
      </dgm:t>
    </dgm:pt>
    <dgm:pt modelId="{F3E4046C-47FA-4399-8559-BE203EFEF3B0}" type="sibTrans" cxnId="{1B2043A2-FA74-4D5F-82A7-85780DBC6084}">
      <dgm:prSet/>
      <dgm:spPr/>
      <dgm:t>
        <a:bodyPr/>
        <a:lstStyle/>
        <a:p>
          <a:endParaRPr lang="es-MX" sz="2800">
            <a:solidFill>
              <a:schemeClr val="bg1"/>
            </a:solidFill>
            <a:latin typeface="Trebuchet MS (Títulos)"/>
          </a:endParaRPr>
        </a:p>
      </dgm:t>
    </dgm:pt>
    <dgm:pt modelId="{C1D555ED-3525-4642-900A-2DDDD9420CD4}">
      <dgm:prSet phldrT="[Texto]" custT="1"/>
      <dgm:spPr/>
      <dgm:t>
        <a:bodyPr/>
        <a:lstStyle/>
        <a:p>
          <a:r>
            <a:rPr lang="es-MX" sz="2800" smtClean="0">
              <a:latin typeface="Trebuchet MS (Títulos)"/>
            </a:rPr>
            <a:t>Reglamentaria artículos: 4° párrafo tercero, 9° y 15 fracción IX de la Constitución Política del Estado de Jalisco. </a:t>
          </a:r>
          <a:endParaRPr lang="es-MX" sz="2800" dirty="0">
            <a:latin typeface="Trebuchet MS (Títulos)"/>
          </a:endParaRPr>
        </a:p>
      </dgm:t>
    </dgm:pt>
    <dgm:pt modelId="{BA158AD9-AF98-4905-9011-3B02B1412FD1}" type="parTrans" cxnId="{D0B638EC-2C60-47F0-87D7-4953759E8DE8}">
      <dgm:prSet/>
      <dgm:spPr/>
      <dgm:t>
        <a:bodyPr/>
        <a:lstStyle/>
        <a:p>
          <a:endParaRPr lang="es-MX" sz="2800">
            <a:solidFill>
              <a:schemeClr val="bg1"/>
            </a:solidFill>
            <a:latin typeface="Trebuchet MS (Títulos)"/>
          </a:endParaRPr>
        </a:p>
      </dgm:t>
    </dgm:pt>
    <dgm:pt modelId="{48C58644-A138-446A-B8FA-1DC0522EE6AB}" type="sibTrans" cxnId="{D0B638EC-2C60-47F0-87D7-4953759E8DE8}">
      <dgm:prSet/>
      <dgm:spPr/>
      <dgm:t>
        <a:bodyPr/>
        <a:lstStyle/>
        <a:p>
          <a:endParaRPr lang="es-MX" sz="2800">
            <a:solidFill>
              <a:schemeClr val="bg1"/>
            </a:solidFill>
            <a:latin typeface="Trebuchet MS (Títulos)"/>
          </a:endParaRPr>
        </a:p>
      </dgm:t>
    </dgm:pt>
    <dgm:pt modelId="{A8BF0476-818A-4B57-854A-ECC0B1AECBC6}" type="pres">
      <dgm:prSet presAssocID="{7740D9C1-8C44-48EB-9220-B7D2178727BD}" presName="diagram" presStyleCnt="0">
        <dgm:presLayoutVars>
          <dgm:dir/>
          <dgm:resizeHandles val="exact"/>
        </dgm:presLayoutVars>
      </dgm:prSet>
      <dgm:spPr/>
      <dgm:t>
        <a:bodyPr/>
        <a:lstStyle/>
        <a:p>
          <a:endParaRPr lang="es-MX"/>
        </a:p>
      </dgm:t>
    </dgm:pt>
    <dgm:pt modelId="{A74E1DE6-0B13-4C61-A67F-B66A81EBCE15}" type="pres">
      <dgm:prSet presAssocID="{3F2C22E7-A4EF-40E1-B938-1A1B41632F6A}" presName="node" presStyleLbl="node1" presStyleIdx="0" presStyleCnt="3" custScaleX="61629" custScaleY="49009" custLinFactNeighborX="-16166" custLinFactNeighborY="4427">
        <dgm:presLayoutVars>
          <dgm:bulletEnabled val="1"/>
        </dgm:presLayoutVars>
      </dgm:prSet>
      <dgm:spPr/>
      <dgm:t>
        <a:bodyPr/>
        <a:lstStyle/>
        <a:p>
          <a:endParaRPr lang="es-MX"/>
        </a:p>
      </dgm:t>
    </dgm:pt>
    <dgm:pt modelId="{2A5873E4-3528-4E87-A66B-A8B797FD4A1C}" type="pres">
      <dgm:prSet presAssocID="{9B64ADB0-F662-4F44-B518-C8C8CFE480B1}" presName="sibTrans" presStyleCnt="0"/>
      <dgm:spPr/>
      <dgm:t>
        <a:bodyPr/>
        <a:lstStyle/>
        <a:p>
          <a:endParaRPr lang="es-MX"/>
        </a:p>
      </dgm:t>
    </dgm:pt>
    <dgm:pt modelId="{AC4DB2C5-C77D-4E8B-B698-CD35A5D68722}" type="pres">
      <dgm:prSet presAssocID="{8615B892-8022-4DE3-815A-A59920A9B8DE}" presName="node" presStyleLbl="node1" presStyleIdx="1" presStyleCnt="3" custScaleY="67703" custLinFactNeighborX="4701" custLinFactNeighborY="10525">
        <dgm:presLayoutVars>
          <dgm:bulletEnabled val="1"/>
        </dgm:presLayoutVars>
      </dgm:prSet>
      <dgm:spPr/>
      <dgm:t>
        <a:bodyPr/>
        <a:lstStyle/>
        <a:p>
          <a:endParaRPr lang="es-MX"/>
        </a:p>
      </dgm:t>
    </dgm:pt>
    <dgm:pt modelId="{2F1AC583-36F1-4E3F-A32E-7BCE913494F7}" type="pres">
      <dgm:prSet presAssocID="{F3E4046C-47FA-4399-8559-BE203EFEF3B0}" presName="sibTrans" presStyleCnt="0"/>
      <dgm:spPr/>
      <dgm:t>
        <a:bodyPr/>
        <a:lstStyle/>
        <a:p>
          <a:endParaRPr lang="es-MX"/>
        </a:p>
      </dgm:t>
    </dgm:pt>
    <dgm:pt modelId="{200E380E-332A-4C33-B698-41EC52BDD4C0}" type="pres">
      <dgm:prSet presAssocID="{C1D555ED-3525-4642-900A-2DDDD9420CD4}" presName="node" presStyleLbl="node1" presStyleIdx="2" presStyleCnt="3" custScaleY="70556" custLinFactNeighborX="-582" custLinFactNeighborY="12507">
        <dgm:presLayoutVars>
          <dgm:bulletEnabled val="1"/>
        </dgm:presLayoutVars>
      </dgm:prSet>
      <dgm:spPr/>
      <dgm:t>
        <a:bodyPr/>
        <a:lstStyle/>
        <a:p>
          <a:endParaRPr lang="es-MX"/>
        </a:p>
      </dgm:t>
    </dgm:pt>
  </dgm:ptLst>
  <dgm:cxnLst>
    <dgm:cxn modelId="{FA9E0198-8451-453D-947F-BF45E58EE1B1}" type="presOf" srcId="{3F2C22E7-A4EF-40E1-B938-1A1B41632F6A}" destId="{A74E1DE6-0B13-4C61-A67F-B66A81EBCE15}" srcOrd="0" destOrd="0" presId="urn:microsoft.com/office/officeart/2005/8/layout/default#1"/>
    <dgm:cxn modelId="{1B2043A2-FA74-4D5F-82A7-85780DBC6084}" srcId="{7740D9C1-8C44-48EB-9220-B7D2178727BD}" destId="{8615B892-8022-4DE3-815A-A59920A9B8DE}" srcOrd="1" destOrd="0" parTransId="{BFB13427-7DFA-4E97-8FB1-C5B2F76A2D6C}" sibTransId="{F3E4046C-47FA-4399-8559-BE203EFEF3B0}"/>
    <dgm:cxn modelId="{D0B638EC-2C60-47F0-87D7-4953759E8DE8}" srcId="{7740D9C1-8C44-48EB-9220-B7D2178727BD}" destId="{C1D555ED-3525-4642-900A-2DDDD9420CD4}" srcOrd="2" destOrd="0" parTransId="{BA158AD9-AF98-4905-9011-3B02B1412FD1}" sibTransId="{48C58644-A138-446A-B8FA-1DC0522EE6AB}"/>
    <dgm:cxn modelId="{5F355445-15F1-4217-A9CE-96000CE4088B}" type="presOf" srcId="{C1D555ED-3525-4642-900A-2DDDD9420CD4}" destId="{200E380E-332A-4C33-B698-41EC52BDD4C0}" srcOrd="0" destOrd="0" presId="urn:microsoft.com/office/officeart/2005/8/layout/default#1"/>
    <dgm:cxn modelId="{736E79C2-DB43-49A3-8C2D-A750ED9E56EC}" srcId="{7740D9C1-8C44-48EB-9220-B7D2178727BD}" destId="{3F2C22E7-A4EF-40E1-B938-1A1B41632F6A}" srcOrd="0" destOrd="0" parTransId="{65E4C12F-D558-4DBF-A99A-183BB6BCFAB5}" sibTransId="{9B64ADB0-F662-4F44-B518-C8C8CFE480B1}"/>
    <dgm:cxn modelId="{A7B2E093-9099-4549-A02D-38A506CF4894}" type="presOf" srcId="{7740D9C1-8C44-48EB-9220-B7D2178727BD}" destId="{A8BF0476-818A-4B57-854A-ECC0B1AECBC6}" srcOrd="0" destOrd="0" presId="urn:microsoft.com/office/officeart/2005/8/layout/default#1"/>
    <dgm:cxn modelId="{9D416076-37C5-460B-A488-BDED7F0F7764}" type="presOf" srcId="{8615B892-8022-4DE3-815A-A59920A9B8DE}" destId="{AC4DB2C5-C77D-4E8B-B698-CD35A5D68722}" srcOrd="0" destOrd="0" presId="urn:microsoft.com/office/officeart/2005/8/layout/default#1"/>
    <dgm:cxn modelId="{50358E17-DFC7-4232-8F8C-BAF414E8D976}" type="presParOf" srcId="{A8BF0476-818A-4B57-854A-ECC0B1AECBC6}" destId="{A74E1DE6-0B13-4C61-A67F-B66A81EBCE15}" srcOrd="0" destOrd="0" presId="urn:microsoft.com/office/officeart/2005/8/layout/default#1"/>
    <dgm:cxn modelId="{F40B8071-EDBA-49FA-8485-D2E62D65C64B}" type="presParOf" srcId="{A8BF0476-818A-4B57-854A-ECC0B1AECBC6}" destId="{2A5873E4-3528-4E87-A66B-A8B797FD4A1C}" srcOrd="1" destOrd="0" presId="urn:microsoft.com/office/officeart/2005/8/layout/default#1"/>
    <dgm:cxn modelId="{0F0EE8CF-B0BA-4ADA-AE6A-C658DA3E5010}" type="presParOf" srcId="{A8BF0476-818A-4B57-854A-ECC0B1AECBC6}" destId="{AC4DB2C5-C77D-4E8B-B698-CD35A5D68722}" srcOrd="2" destOrd="0" presId="urn:microsoft.com/office/officeart/2005/8/layout/default#1"/>
    <dgm:cxn modelId="{CF19F1F8-94FA-4633-B5C2-295C55BE6E38}" type="presParOf" srcId="{A8BF0476-818A-4B57-854A-ECC0B1AECBC6}" destId="{2F1AC583-36F1-4E3F-A32E-7BCE913494F7}" srcOrd="3" destOrd="0" presId="urn:microsoft.com/office/officeart/2005/8/layout/default#1"/>
    <dgm:cxn modelId="{9BAC3DA0-73B8-4A4A-920E-A56D5194E42E}" type="presParOf" srcId="{A8BF0476-818A-4B57-854A-ECC0B1AECBC6}" destId="{200E380E-332A-4C33-B698-41EC52BDD4C0}" srcOrd="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EBC8AB-12F8-4E5C-B0D3-1C80F073BBB7}" type="doc">
      <dgm:prSet loTypeId="urn:microsoft.com/office/officeart/2005/8/layout/process2" loCatId="process" qsTypeId="urn:microsoft.com/office/officeart/2005/8/quickstyle/simple2" qsCatId="simple" csTypeId="urn:microsoft.com/office/officeart/2005/8/colors/colorful5" csCatId="colorful" phldr="1"/>
      <dgm:spPr/>
    </dgm:pt>
    <dgm:pt modelId="{3FDB7FFD-47A8-4BAA-AAA2-1DA6FA5B8F29}">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2800" dirty="0" smtClean="0">
              <a:latin typeface="Trebuchet MS (Títulos)"/>
            </a:rPr>
            <a:t>Como bien del dominio público en poder del Estado, cuya titularidad reside en la sociedad, misma que tendrá en todo momento la facultad de disponer de ella para los fines que considere.</a:t>
          </a:r>
        </a:p>
        <a:p>
          <a:pPr defTabSz="1555750">
            <a:lnSpc>
              <a:spcPct val="90000"/>
            </a:lnSpc>
            <a:spcBef>
              <a:spcPct val="0"/>
            </a:spcBef>
            <a:spcAft>
              <a:spcPct val="35000"/>
            </a:spcAft>
          </a:pPr>
          <a:endParaRPr lang="es-MX" sz="2800" dirty="0">
            <a:latin typeface="Trebuchet MS (Títulos)"/>
          </a:endParaRPr>
        </a:p>
      </dgm:t>
    </dgm:pt>
    <dgm:pt modelId="{4546E062-DE8F-46CC-8178-3CBDEF13EBAC}" type="parTrans" cxnId="{A9A0A1F8-338F-4879-AF8A-C262BA5E6D6F}">
      <dgm:prSet/>
      <dgm:spPr/>
      <dgm:t>
        <a:bodyPr/>
        <a:lstStyle/>
        <a:p>
          <a:endParaRPr lang="es-MX">
            <a:latin typeface="Trebuchet MS (Títulos)"/>
          </a:endParaRPr>
        </a:p>
      </dgm:t>
    </dgm:pt>
    <dgm:pt modelId="{9633D1BB-1949-4D9B-A3DF-B4C5B65F6D3A}" type="sibTrans" cxnId="{A9A0A1F8-338F-4879-AF8A-C262BA5E6D6F}">
      <dgm:prSet/>
      <dgm:spPr/>
      <dgm:t>
        <a:bodyPr/>
        <a:lstStyle/>
        <a:p>
          <a:endParaRPr lang="es-MX">
            <a:latin typeface="Trebuchet MS (Títulos)"/>
          </a:endParaRPr>
        </a:p>
      </dgm:t>
    </dgm:pt>
    <dgm:pt modelId="{4B456FBC-ADC0-452D-B414-D5F876EBF527}">
      <dgm:prSet phldrT="[Texto]"/>
      <dgm:spPr/>
      <dgm:t>
        <a:bodyPr/>
        <a:lstStyle/>
        <a:p>
          <a:r>
            <a:rPr lang="es-MX" dirty="0" smtClean="0">
              <a:latin typeface="Trebuchet MS (Títulos)"/>
            </a:rPr>
            <a:t>Considera a la Información </a:t>
          </a:r>
          <a:endParaRPr lang="es-MX" dirty="0">
            <a:latin typeface="Trebuchet MS (Títulos)"/>
          </a:endParaRPr>
        </a:p>
      </dgm:t>
    </dgm:pt>
    <dgm:pt modelId="{A2A790EA-9BAB-4A7A-9BDD-EA91CC2BC722}" type="sibTrans" cxnId="{6B2F0AF9-6EED-4E2D-83F5-3AD15459F2AE}">
      <dgm:prSet/>
      <dgm:spPr/>
      <dgm:t>
        <a:bodyPr/>
        <a:lstStyle/>
        <a:p>
          <a:endParaRPr lang="es-MX">
            <a:latin typeface="Trebuchet MS (Títulos)"/>
          </a:endParaRPr>
        </a:p>
      </dgm:t>
    </dgm:pt>
    <dgm:pt modelId="{DF5BCDB0-5E36-4CEA-98CF-7772E3E88338}" type="parTrans" cxnId="{6B2F0AF9-6EED-4E2D-83F5-3AD15459F2AE}">
      <dgm:prSet/>
      <dgm:spPr/>
      <dgm:t>
        <a:bodyPr/>
        <a:lstStyle/>
        <a:p>
          <a:endParaRPr lang="es-MX">
            <a:latin typeface="Trebuchet MS (Títulos)"/>
          </a:endParaRPr>
        </a:p>
      </dgm:t>
    </dgm:pt>
    <dgm:pt modelId="{0C5242E2-BCCB-45CB-953A-70A931D906F9}" type="pres">
      <dgm:prSet presAssocID="{9CEBC8AB-12F8-4E5C-B0D3-1C80F073BBB7}" presName="linearFlow" presStyleCnt="0">
        <dgm:presLayoutVars>
          <dgm:resizeHandles val="exact"/>
        </dgm:presLayoutVars>
      </dgm:prSet>
      <dgm:spPr/>
    </dgm:pt>
    <dgm:pt modelId="{1B3B03BE-0505-45A2-A681-6D2627FD099B}" type="pres">
      <dgm:prSet presAssocID="{4B456FBC-ADC0-452D-B414-D5F876EBF527}" presName="node" presStyleLbl="node1" presStyleIdx="0" presStyleCnt="2" custScaleY="27833">
        <dgm:presLayoutVars>
          <dgm:bulletEnabled val="1"/>
        </dgm:presLayoutVars>
      </dgm:prSet>
      <dgm:spPr/>
      <dgm:t>
        <a:bodyPr/>
        <a:lstStyle/>
        <a:p>
          <a:endParaRPr lang="es-MX"/>
        </a:p>
      </dgm:t>
    </dgm:pt>
    <dgm:pt modelId="{CF291BAB-AE5B-45A6-AF42-03431269E64B}" type="pres">
      <dgm:prSet presAssocID="{A2A790EA-9BAB-4A7A-9BDD-EA91CC2BC722}" presName="sibTrans" presStyleLbl="sibTrans2D1" presStyleIdx="0" presStyleCnt="1"/>
      <dgm:spPr/>
      <dgm:t>
        <a:bodyPr/>
        <a:lstStyle/>
        <a:p>
          <a:endParaRPr lang="es-MX"/>
        </a:p>
      </dgm:t>
    </dgm:pt>
    <dgm:pt modelId="{9A377E07-5710-429E-855A-0E12729C5BFB}" type="pres">
      <dgm:prSet presAssocID="{A2A790EA-9BAB-4A7A-9BDD-EA91CC2BC722}" presName="connectorText" presStyleLbl="sibTrans2D1" presStyleIdx="0" presStyleCnt="1"/>
      <dgm:spPr/>
      <dgm:t>
        <a:bodyPr/>
        <a:lstStyle/>
        <a:p>
          <a:endParaRPr lang="es-MX"/>
        </a:p>
      </dgm:t>
    </dgm:pt>
    <dgm:pt modelId="{4E1F5DE0-BE38-4CE7-A343-957A93351F63}" type="pres">
      <dgm:prSet presAssocID="{3FDB7FFD-47A8-4BAA-AAA2-1DA6FA5B8F29}" presName="node" presStyleLbl="node1" presStyleIdx="1" presStyleCnt="2" custScaleX="104257">
        <dgm:presLayoutVars>
          <dgm:bulletEnabled val="1"/>
        </dgm:presLayoutVars>
      </dgm:prSet>
      <dgm:spPr/>
      <dgm:t>
        <a:bodyPr/>
        <a:lstStyle/>
        <a:p>
          <a:endParaRPr lang="es-MX"/>
        </a:p>
      </dgm:t>
    </dgm:pt>
  </dgm:ptLst>
  <dgm:cxnLst>
    <dgm:cxn modelId="{6B2F0AF9-6EED-4E2D-83F5-3AD15459F2AE}" srcId="{9CEBC8AB-12F8-4E5C-B0D3-1C80F073BBB7}" destId="{4B456FBC-ADC0-452D-B414-D5F876EBF527}" srcOrd="0" destOrd="0" parTransId="{DF5BCDB0-5E36-4CEA-98CF-7772E3E88338}" sibTransId="{A2A790EA-9BAB-4A7A-9BDD-EA91CC2BC722}"/>
    <dgm:cxn modelId="{B0145742-3CC4-471F-9292-0035C7BCBEA2}" type="presOf" srcId="{9CEBC8AB-12F8-4E5C-B0D3-1C80F073BBB7}" destId="{0C5242E2-BCCB-45CB-953A-70A931D906F9}" srcOrd="0" destOrd="0" presId="urn:microsoft.com/office/officeart/2005/8/layout/process2"/>
    <dgm:cxn modelId="{460C1137-87DA-469B-9F40-5CAB0B7FA954}" type="presOf" srcId="{A2A790EA-9BAB-4A7A-9BDD-EA91CC2BC722}" destId="{CF291BAB-AE5B-45A6-AF42-03431269E64B}" srcOrd="0" destOrd="0" presId="urn:microsoft.com/office/officeart/2005/8/layout/process2"/>
    <dgm:cxn modelId="{A9A0A1F8-338F-4879-AF8A-C262BA5E6D6F}" srcId="{9CEBC8AB-12F8-4E5C-B0D3-1C80F073BBB7}" destId="{3FDB7FFD-47A8-4BAA-AAA2-1DA6FA5B8F29}" srcOrd="1" destOrd="0" parTransId="{4546E062-DE8F-46CC-8178-3CBDEF13EBAC}" sibTransId="{9633D1BB-1949-4D9B-A3DF-B4C5B65F6D3A}"/>
    <dgm:cxn modelId="{30D97566-93C8-4033-8C7F-5F968CBB41FF}" type="presOf" srcId="{A2A790EA-9BAB-4A7A-9BDD-EA91CC2BC722}" destId="{9A377E07-5710-429E-855A-0E12729C5BFB}" srcOrd="1" destOrd="0" presId="urn:microsoft.com/office/officeart/2005/8/layout/process2"/>
    <dgm:cxn modelId="{C188B4CC-D9B7-49B8-AEC3-A7D0077D6419}" type="presOf" srcId="{4B456FBC-ADC0-452D-B414-D5F876EBF527}" destId="{1B3B03BE-0505-45A2-A681-6D2627FD099B}" srcOrd="0" destOrd="0" presId="urn:microsoft.com/office/officeart/2005/8/layout/process2"/>
    <dgm:cxn modelId="{678AF6DA-794D-4D4C-8381-AB840A3D012F}" type="presOf" srcId="{3FDB7FFD-47A8-4BAA-AAA2-1DA6FA5B8F29}" destId="{4E1F5DE0-BE38-4CE7-A343-957A93351F63}" srcOrd="0" destOrd="0" presId="urn:microsoft.com/office/officeart/2005/8/layout/process2"/>
    <dgm:cxn modelId="{1D1C8355-4D1F-4BC4-92E4-ADB816700270}" type="presParOf" srcId="{0C5242E2-BCCB-45CB-953A-70A931D906F9}" destId="{1B3B03BE-0505-45A2-A681-6D2627FD099B}" srcOrd="0" destOrd="0" presId="urn:microsoft.com/office/officeart/2005/8/layout/process2"/>
    <dgm:cxn modelId="{DD1E75F4-75DF-48C0-B5E4-22A58925E185}" type="presParOf" srcId="{0C5242E2-BCCB-45CB-953A-70A931D906F9}" destId="{CF291BAB-AE5B-45A6-AF42-03431269E64B}" srcOrd="1" destOrd="0" presId="urn:microsoft.com/office/officeart/2005/8/layout/process2"/>
    <dgm:cxn modelId="{A5036CC9-6BE1-47EB-B130-36E04853CC9B}" type="presParOf" srcId="{CF291BAB-AE5B-45A6-AF42-03431269E64B}" destId="{9A377E07-5710-429E-855A-0E12729C5BFB}" srcOrd="0" destOrd="0" presId="urn:microsoft.com/office/officeart/2005/8/layout/process2"/>
    <dgm:cxn modelId="{2457BA34-4945-4547-9874-A52E752FA946}" type="presParOf" srcId="{0C5242E2-BCCB-45CB-953A-70A931D906F9}" destId="{4E1F5DE0-BE38-4CE7-A343-957A93351F63}"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CD897A-B8C3-413E-A121-BB7FDB1ED41D}" type="doc">
      <dgm:prSet loTypeId="urn:microsoft.com/office/officeart/2011/layout/HexagonRadial" loCatId="cycle" qsTypeId="urn:microsoft.com/office/officeart/2005/8/quickstyle/simple2" qsCatId="simple" csTypeId="urn:microsoft.com/office/officeart/2005/8/colors/colorful2" csCatId="colorful" phldr="1"/>
      <dgm:spPr/>
      <dgm:t>
        <a:bodyPr/>
        <a:lstStyle/>
        <a:p>
          <a:endParaRPr lang="es-MX"/>
        </a:p>
      </dgm:t>
    </dgm:pt>
    <dgm:pt modelId="{5E84911A-C7AC-4E3A-A2C0-E79CD5F52A6D}">
      <dgm:prSet phldrT="[Texto]" custT="1"/>
      <dgm:spPr/>
      <dgm:t>
        <a:bodyPr/>
        <a:lstStyle/>
        <a:p>
          <a:r>
            <a:rPr lang="es-MX" sz="2400" b="1" dirty="0" smtClean="0">
              <a:latin typeface="Trebuchet MS (Títulos)"/>
            </a:rPr>
            <a:t>Principales Objetivo de la LTAIPEJM  </a:t>
          </a:r>
          <a:endParaRPr lang="es-MX" sz="2400" b="1" dirty="0">
            <a:latin typeface="Trebuchet MS (Títulos)"/>
          </a:endParaRPr>
        </a:p>
      </dgm:t>
    </dgm:pt>
    <dgm:pt modelId="{D39F805D-6ED1-4B06-8AF8-79C37F5A3C93}" type="parTrans" cxnId="{C9BB2DBB-8D45-436F-8BEA-728B0E8FAEF2}">
      <dgm:prSet/>
      <dgm:spPr/>
      <dgm:t>
        <a:bodyPr/>
        <a:lstStyle/>
        <a:p>
          <a:endParaRPr lang="es-MX" sz="2800">
            <a:latin typeface="Trebuchet MS (Títulos)"/>
          </a:endParaRPr>
        </a:p>
      </dgm:t>
    </dgm:pt>
    <dgm:pt modelId="{3174303A-5685-4F24-B31F-635BD56B9C73}" type="sibTrans" cxnId="{C9BB2DBB-8D45-436F-8BEA-728B0E8FAEF2}">
      <dgm:prSet/>
      <dgm:spPr/>
      <dgm:t>
        <a:bodyPr/>
        <a:lstStyle/>
        <a:p>
          <a:endParaRPr lang="es-MX" sz="2800">
            <a:latin typeface="Trebuchet MS (Títulos)"/>
          </a:endParaRPr>
        </a:p>
      </dgm:t>
    </dgm:pt>
    <dgm:pt modelId="{2529EE25-A9C5-4892-BCA0-16648E2BE4F0}">
      <dgm:prSet phldrT="[Texto]" custT="1"/>
      <dgm:spPr/>
      <dgm:t>
        <a:bodyPr/>
        <a:lstStyle/>
        <a:p>
          <a:r>
            <a:rPr lang="es-MX" sz="1600" dirty="0" smtClean="0">
              <a:latin typeface="Trebuchet MS (Títulos)"/>
            </a:rPr>
            <a:t>Reconocer el derecho a la información como un derecho humano y fundamental</a:t>
          </a:r>
          <a:endParaRPr lang="es-MX" sz="1600" dirty="0">
            <a:latin typeface="Trebuchet MS (Títulos)"/>
          </a:endParaRPr>
        </a:p>
      </dgm:t>
    </dgm:pt>
    <dgm:pt modelId="{31BF0F9D-B787-49C8-80F0-7772E9DF3114}" type="parTrans" cxnId="{2EB781C8-35B9-4F48-83DB-E717E7486173}">
      <dgm:prSet/>
      <dgm:spPr/>
      <dgm:t>
        <a:bodyPr/>
        <a:lstStyle/>
        <a:p>
          <a:endParaRPr lang="es-MX" sz="2800">
            <a:latin typeface="Trebuchet MS (Títulos)"/>
          </a:endParaRPr>
        </a:p>
      </dgm:t>
    </dgm:pt>
    <dgm:pt modelId="{09991737-7ED6-4EF5-9F0E-AB9A14DDC3B8}" type="sibTrans" cxnId="{2EB781C8-35B9-4F48-83DB-E717E7486173}">
      <dgm:prSet/>
      <dgm:spPr/>
      <dgm:t>
        <a:bodyPr/>
        <a:lstStyle/>
        <a:p>
          <a:endParaRPr lang="es-MX" sz="2800">
            <a:latin typeface="Trebuchet MS (Títulos)"/>
          </a:endParaRPr>
        </a:p>
      </dgm:t>
    </dgm:pt>
    <dgm:pt modelId="{F8854C32-F95A-488A-8D3B-900098D332AA}">
      <dgm:prSet phldrT="[Texto]" custT="1"/>
      <dgm:spPr/>
      <dgm:t>
        <a:bodyPr/>
        <a:lstStyle/>
        <a:p>
          <a:r>
            <a:rPr lang="es-MX" sz="1600" dirty="0" smtClean="0">
              <a:latin typeface="Trebuchet MS (Títulos)"/>
            </a:rPr>
            <a:t>Transparentar el ejercicio de la función pública, y  la rendición de cuentas</a:t>
          </a:r>
          <a:endParaRPr lang="es-MX" sz="1600" dirty="0">
            <a:latin typeface="Trebuchet MS (Títulos)"/>
          </a:endParaRPr>
        </a:p>
      </dgm:t>
    </dgm:pt>
    <dgm:pt modelId="{6247EE65-C786-411B-A351-1457C1CF7931}" type="parTrans" cxnId="{0962EA52-13D9-4A97-94A7-7067176AE74E}">
      <dgm:prSet/>
      <dgm:spPr/>
      <dgm:t>
        <a:bodyPr/>
        <a:lstStyle/>
        <a:p>
          <a:endParaRPr lang="es-MX" sz="2800">
            <a:latin typeface="Trebuchet MS (Títulos)"/>
          </a:endParaRPr>
        </a:p>
      </dgm:t>
    </dgm:pt>
    <dgm:pt modelId="{B71EBC22-D012-44E1-980A-7CC6174C675A}" type="sibTrans" cxnId="{0962EA52-13D9-4A97-94A7-7067176AE74E}">
      <dgm:prSet/>
      <dgm:spPr/>
      <dgm:t>
        <a:bodyPr/>
        <a:lstStyle/>
        <a:p>
          <a:endParaRPr lang="es-MX" sz="2800">
            <a:latin typeface="Trebuchet MS (Títulos)"/>
          </a:endParaRPr>
        </a:p>
      </dgm:t>
    </dgm:pt>
    <dgm:pt modelId="{9AB260C5-9B35-4523-9E63-5D71450A0C5C}">
      <dgm:prSet phldrT="[Texto]" custT="1"/>
      <dgm:spPr/>
      <dgm:t>
        <a:bodyPr/>
        <a:lstStyle/>
        <a:p>
          <a:r>
            <a:rPr lang="es-MX" sz="1600" dirty="0" smtClean="0">
              <a:latin typeface="Trebuchet MS (Títulos)"/>
            </a:rPr>
            <a:t>Garantizar el derecho a toda persona de solicitar, acceder, consultar, recibir, difundir, reproducir y publicar información.</a:t>
          </a:r>
          <a:endParaRPr lang="es-MX" sz="1600" dirty="0">
            <a:latin typeface="Trebuchet MS (Títulos)"/>
          </a:endParaRPr>
        </a:p>
      </dgm:t>
    </dgm:pt>
    <dgm:pt modelId="{F3F0D018-BF6E-4DFC-A247-0303AC7FB12F}" type="parTrans" cxnId="{7A0B5448-A2BF-4E79-B373-201ABF2A12A7}">
      <dgm:prSet/>
      <dgm:spPr/>
      <dgm:t>
        <a:bodyPr/>
        <a:lstStyle/>
        <a:p>
          <a:endParaRPr lang="es-MX" sz="2800">
            <a:latin typeface="Trebuchet MS (Títulos)"/>
          </a:endParaRPr>
        </a:p>
      </dgm:t>
    </dgm:pt>
    <dgm:pt modelId="{CD9F03D8-E456-41D9-89E0-AE8DCDAD5122}" type="sibTrans" cxnId="{7A0B5448-A2BF-4E79-B373-201ABF2A12A7}">
      <dgm:prSet/>
      <dgm:spPr/>
      <dgm:t>
        <a:bodyPr/>
        <a:lstStyle/>
        <a:p>
          <a:endParaRPr lang="es-MX" sz="2800">
            <a:latin typeface="Trebuchet MS (Títulos)"/>
          </a:endParaRPr>
        </a:p>
      </dgm:t>
    </dgm:pt>
    <dgm:pt modelId="{A664FDFD-9FA1-4714-B5DD-C418AD3532B1}">
      <dgm:prSet phldrT="[Texto]" custT="1"/>
      <dgm:spPr/>
      <dgm:t>
        <a:bodyPr/>
        <a:lstStyle/>
        <a:p>
          <a:r>
            <a:rPr lang="es-MX" sz="1600" dirty="0" smtClean="0">
              <a:latin typeface="Trebuchet MS (Títulos)"/>
            </a:rPr>
            <a:t>Clasificar la información pública en posesión de los sujetos obligados y mejorar la organización de archivos</a:t>
          </a:r>
          <a:endParaRPr lang="es-MX" sz="1600" dirty="0">
            <a:latin typeface="Trebuchet MS (Títulos)"/>
          </a:endParaRPr>
        </a:p>
      </dgm:t>
    </dgm:pt>
    <dgm:pt modelId="{CCF7713D-7E57-4885-924F-92D194CF9217}" type="parTrans" cxnId="{17F07C40-E0A4-4AF4-9B92-93DD1915FDF0}">
      <dgm:prSet/>
      <dgm:spPr/>
      <dgm:t>
        <a:bodyPr/>
        <a:lstStyle/>
        <a:p>
          <a:endParaRPr lang="es-MX" sz="2800">
            <a:latin typeface="Trebuchet MS (Títulos)"/>
          </a:endParaRPr>
        </a:p>
      </dgm:t>
    </dgm:pt>
    <dgm:pt modelId="{71B81988-522B-49FD-B68E-A40169BA3C26}" type="sibTrans" cxnId="{17F07C40-E0A4-4AF4-9B92-93DD1915FDF0}">
      <dgm:prSet/>
      <dgm:spPr/>
      <dgm:t>
        <a:bodyPr/>
        <a:lstStyle/>
        <a:p>
          <a:endParaRPr lang="es-MX" sz="2800">
            <a:latin typeface="Trebuchet MS (Títulos)"/>
          </a:endParaRPr>
        </a:p>
      </dgm:t>
    </dgm:pt>
    <dgm:pt modelId="{5F6D989C-B30F-4234-A2BB-5A375E883054}">
      <dgm:prSet phldrT="[Texto]" custT="1"/>
      <dgm:spPr/>
      <dgm:t>
        <a:bodyPr/>
        <a:lstStyle/>
        <a:p>
          <a:r>
            <a:rPr lang="es-MX" sz="1600" dirty="0" smtClean="0">
              <a:latin typeface="Trebuchet MS (Títulos)"/>
            </a:rPr>
            <a:t>Proteger los datos personales en posesión de los sujeto obligados</a:t>
          </a:r>
          <a:endParaRPr lang="es-MX" sz="1600" dirty="0">
            <a:latin typeface="Trebuchet MS (Títulos)"/>
          </a:endParaRPr>
        </a:p>
      </dgm:t>
    </dgm:pt>
    <dgm:pt modelId="{7F387624-4FD7-436E-A6C4-852B694B9A7B}" type="parTrans" cxnId="{7B66CB2D-A805-47B0-AD2A-D1D422556BF7}">
      <dgm:prSet/>
      <dgm:spPr/>
      <dgm:t>
        <a:bodyPr/>
        <a:lstStyle/>
        <a:p>
          <a:endParaRPr lang="es-MX" sz="2800">
            <a:latin typeface="Trebuchet MS (Títulos)"/>
          </a:endParaRPr>
        </a:p>
      </dgm:t>
    </dgm:pt>
    <dgm:pt modelId="{A24B3D1A-898F-4E40-989C-7F69F6006682}" type="sibTrans" cxnId="{7B66CB2D-A805-47B0-AD2A-D1D422556BF7}">
      <dgm:prSet/>
      <dgm:spPr/>
      <dgm:t>
        <a:bodyPr/>
        <a:lstStyle/>
        <a:p>
          <a:endParaRPr lang="es-MX" sz="2800">
            <a:latin typeface="Trebuchet MS (Títulos)"/>
          </a:endParaRPr>
        </a:p>
      </dgm:t>
    </dgm:pt>
    <dgm:pt modelId="{4912E6EC-E85C-4E0E-9671-78032FBDA729}">
      <dgm:prSet custT="1"/>
      <dgm:spPr/>
      <dgm:t>
        <a:bodyPr/>
        <a:lstStyle/>
        <a:p>
          <a:endParaRPr lang="es-MX"/>
        </a:p>
      </dgm:t>
    </dgm:pt>
    <dgm:pt modelId="{C7C1598F-40B7-403B-940F-25E8ADB67A69}" type="parTrans" cxnId="{5B020CDA-D37F-4158-8CDA-234C21B64029}">
      <dgm:prSet/>
      <dgm:spPr/>
      <dgm:t>
        <a:bodyPr/>
        <a:lstStyle/>
        <a:p>
          <a:endParaRPr lang="es-MX" sz="2800">
            <a:latin typeface="Trebuchet MS (Títulos)"/>
          </a:endParaRPr>
        </a:p>
      </dgm:t>
    </dgm:pt>
    <dgm:pt modelId="{CF41A738-4CAE-45C0-827B-9E26AB3A684B}" type="sibTrans" cxnId="{5B020CDA-D37F-4158-8CDA-234C21B64029}">
      <dgm:prSet/>
      <dgm:spPr/>
      <dgm:t>
        <a:bodyPr/>
        <a:lstStyle/>
        <a:p>
          <a:endParaRPr lang="es-MX" sz="2800">
            <a:latin typeface="Trebuchet MS (Títulos)"/>
          </a:endParaRPr>
        </a:p>
      </dgm:t>
    </dgm:pt>
    <dgm:pt modelId="{027BFB85-543F-4A22-92EE-B9E303F28DA0}">
      <dgm:prSet phldrT="[Texto]"/>
      <dgm:spPr/>
      <dgm:t>
        <a:bodyPr/>
        <a:lstStyle/>
        <a:p>
          <a:r>
            <a:rPr lang="es-MX" dirty="0" smtClean="0">
              <a:latin typeface="Trebuchet MS (Títulos)"/>
            </a:rPr>
            <a:t>Regular la organización y funcionamiento del ITEI </a:t>
          </a:r>
          <a:endParaRPr lang="es-MX" dirty="0">
            <a:latin typeface="Trebuchet MS (Títulos)"/>
          </a:endParaRPr>
        </a:p>
      </dgm:t>
    </dgm:pt>
    <dgm:pt modelId="{7F217832-67B6-483C-836B-56C23CE9685A}" type="parTrans" cxnId="{306FFAD4-0B89-4631-B8B6-0F426A662387}">
      <dgm:prSet/>
      <dgm:spPr/>
      <dgm:t>
        <a:bodyPr/>
        <a:lstStyle/>
        <a:p>
          <a:endParaRPr lang="es-MX"/>
        </a:p>
      </dgm:t>
    </dgm:pt>
    <dgm:pt modelId="{0DE0274C-89B4-42FC-8731-5F3CCFBB6148}" type="sibTrans" cxnId="{306FFAD4-0B89-4631-B8B6-0F426A662387}">
      <dgm:prSet/>
      <dgm:spPr/>
      <dgm:t>
        <a:bodyPr/>
        <a:lstStyle/>
        <a:p>
          <a:endParaRPr lang="es-MX"/>
        </a:p>
      </dgm:t>
    </dgm:pt>
    <dgm:pt modelId="{BFACECDF-6039-46E1-B3C2-C79FD7ADDE7C}">
      <dgm:prSet phldrT="[Texto]" custScaleX="114928" custScaleY="110840"/>
      <dgm:spPr/>
      <dgm:t>
        <a:bodyPr/>
        <a:lstStyle/>
        <a:p>
          <a:endParaRPr lang="es-MX"/>
        </a:p>
      </dgm:t>
    </dgm:pt>
    <dgm:pt modelId="{FFBE5E52-D73C-4670-BBCA-26723F25F7D6}" type="parTrans" cxnId="{3BC9F6A9-5378-43EA-9CC6-7D404A11BED6}">
      <dgm:prSet/>
      <dgm:spPr/>
      <dgm:t>
        <a:bodyPr/>
        <a:lstStyle/>
        <a:p>
          <a:endParaRPr lang="es-MX"/>
        </a:p>
      </dgm:t>
    </dgm:pt>
    <dgm:pt modelId="{E7641100-446C-41BE-8978-11F56D57FB11}" type="sibTrans" cxnId="{3BC9F6A9-5378-43EA-9CC6-7D404A11BED6}">
      <dgm:prSet/>
      <dgm:spPr/>
      <dgm:t>
        <a:bodyPr/>
        <a:lstStyle/>
        <a:p>
          <a:endParaRPr lang="es-MX"/>
        </a:p>
      </dgm:t>
    </dgm:pt>
    <dgm:pt modelId="{9BAD6843-E380-4251-83B0-8C6A33729EE4}" type="pres">
      <dgm:prSet presAssocID="{9FCD897A-B8C3-413E-A121-BB7FDB1ED41D}" presName="Name0" presStyleCnt="0">
        <dgm:presLayoutVars>
          <dgm:chMax val="1"/>
          <dgm:chPref val="1"/>
          <dgm:dir/>
          <dgm:animOne val="branch"/>
          <dgm:animLvl val="lvl"/>
        </dgm:presLayoutVars>
      </dgm:prSet>
      <dgm:spPr/>
      <dgm:t>
        <a:bodyPr/>
        <a:lstStyle/>
        <a:p>
          <a:endParaRPr lang="es-MX"/>
        </a:p>
      </dgm:t>
    </dgm:pt>
    <dgm:pt modelId="{2A835256-10E8-429A-A524-F933CAED6BCA}" type="pres">
      <dgm:prSet presAssocID="{5E84911A-C7AC-4E3A-A2C0-E79CD5F52A6D}" presName="Parent" presStyleLbl="node0" presStyleIdx="0" presStyleCnt="1">
        <dgm:presLayoutVars>
          <dgm:chMax val="6"/>
          <dgm:chPref val="6"/>
        </dgm:presLayoutVars>
      </dgm:prSet>
      <dgm:spPr/>
      <dgm:t>
        <a:bodyPr/>
        <a:lstStyle/>
        <a:p>
          <a:endParaRPr lang="es-MX"/>
        </a:p>
      </dgm:t>
    </dgm:pt>
    <dgm:pt modelId="{AD3BFF54-4C03-41F9-8EE0-C520D46429D0}" type="pres">
      <dgm:prSet presAssocID="{2529EE25-A9C5-4892-BCA0-16648E2BE4F0}" presName="Accent1" presStyleCnt="0"/>
      <dgm:spPr/>
      <dgm:t>
        <a:bodyPr/>
        <a:lstStyle/>
        <a:p>
          <a:endParaRPr lang="es-MX"/>
        </a:p>
      </dgm:t>
    </dgm:pt>
    <dgm:pt modelId="{68D2C579-78F9-4947-B670-3EB75929BDC0}" type="pres">
      <dgm:prSet presAssocID="{2529EE25-A9C5-4892-BCA0-16648E2BE4F0}" presName="Accent" presStyleLbl="bgShp" presStyleIdx="0" presStyleCnt="6"/>
      <dgm:spPr/>
      <dgm:t>
        <a:bodyPr/>
        <a:lstStyle/>
        <a:p>
          <a:endParaRPr lang="es-MX"/>
        </a:p>
      </dgm:t>
    </dgm:pt>
    <dgm:pt modelId="{45F18E53-7F94-4CF3-B644-6743AE6A097E}" type="pres">
      <dgm:prSet presAssocID="{2529EE25-A9C5-4892-BCA0-16648E2BE4F0}" presName="Child1" presStyleLbl="node1" presStyleIdx="0" presStyleCnt="6" custScaleX="114662" custScaleY="107968">
        <dgm:presLayoutVars>
          <dgm:chMax val="0"/>
          <dgm:chPref val="0"/>
          <dgm:bulletEnabled val="1"/>
        </dgm:presLayoutVars>
      </dgm:prSet>
      <dgm:spPr/>
      <dgm:t>
        <a:bodyPr/>
        <a:lstStyle/>
        <a:p>
          <a:endParaRPr lang="es-MX"/>
        </a:p>
      </dgm:t>
    </dgm:pt>
    <dgm:pt modelId="{8D95C1BA-46B5-4CE5-A218-64BA7D911128}" type="pres">
      <dgm:prSet presAssocID="{F8854C32-F95A-488A-8D3B-900098D332AA}" presName="Accent2" presStyleCnt="0"/>
      <dgm:spPr/>
      <dgm:t>
        <a:bodyPr/>
        <a:lstStyle/>
        <a:p>
          <a:endParaRPr lang="es-MX"/>
        </a:p>
      </dgm:t>
    </dgm:pt>
    <dgm:pt modelId="{862CBEA3-F63B-4024-851C-01870D2B9FCA}" type="pres">
      <dgm:prSet presAssocID="{F8854C32-F95A-488A-8D3B-900098D332AA}" presName="Accent" presStyleLbl="bgShp" presStyleIdx="1" presStyleCnt="6"/>
      <dgm:spPr/>
      <dgm:t>
        <a:bodyPr/>
        <a:lstStyle/>
        <a:p>
          <a:endParaRPr lang="es-MX"/>
        </a:p>
      </dgm:t>
    </dgm:pt>
    <dgm:pt modelId="{89C46383-9D6E-41EB-977B-69816EFE5D63}" type="pres">
      <dgm:prSet presAssocID="{F8854C32-F95A-488A-8D3B-900098D332AA}" presName="Child2" presStyleLbl="node1" presStyleIdx="1" presStyleCnt="6" custScaleX="112385" custScaleY="104606">
        <dgm:presLayoutVars>
          <dgm:chMax val="0"/>
          <dgm:chPref val="0"/>
          <dgm:bulletEnabled val="1"/>
        </dgm:presLayoutVars>
      </dgm:prSet>
      <dgm:spPr/>
      <dgm:t>
        <a:bodyPr/>
        <a:lstStyle/>
        <a:p>
          <a:endParaRPr lang="es-MX"/>
        </a:p>
      </dgm:t>
    </dgm:pt>
    <dgm:pt modelId="{CDD833CA-BFFE-42BA-A00F-6A2762880142}" type="pres">
      <dgm:prSet presAssocID="{9AB260C5-9B35-4523-9E63-5D71450A0C5C}" presName="Accent3" presStyleCnt="0"/>
      <dgm:spPr/>
      <dgm:t>
        <a:bodyPr/>
        <a:lstStyle/>
        <a:p>
          <a:endParaRPr lang="es-MX"/>
        </a:p>
      </dgm:t>
    </dgm:pt>
    <dgm:pt modelId="{B4052018-8FBC-4AA7-8D1F-CA851D8B3A55}" type="pres">
      <dgm:prSet presAssocID="{9AB260C5-9B35-4523-9E63-5D71450A0C5C}" presName="Accent" presStyleLbl="bgShp" presStyleIdx="2" presStyleCnt="6"/>
      <dgm:spPr/>
      <dgm:t>
        <a:bodyPr/>
        <a:lstStyle/>
        <a:p>
          <a:endParaRPr lang="es-MX"/>
        </a:p>
      </dgm:t>
    </dgm:pt>
    <dgm:pt modelId="{CAE36DCD-62F2-47CF-847E-9AC3A4D21C6A}" type="pres">
      <dgm:prSet presAssocID="{9AB260C5-9B35-4523-9E63-5D71450A0C5C}" presName="Child3" presStyleLbl="node1" presStyleIdx="2" presStyleCnt="6" custScaleX="112570" custScaleY="117035">
        <dgm:presLayoutVars>
          <dgm:chMax val="0"/>
          <dgm:chPref val="0"/>
          <dgm:bulletEnabled val="1"/>
        </dgm:presLayoutVars>
      </dgm:prSet>
      <dgm:spPr/>
      <dgm:t>
        <a:bodyPr/>
        <a:lstStyle/>
        <a:p>
          <a:endParaRPr lang="es-MX"/>
        </a:p>
      </dgm:t>
    </dgm:pt>
    <dgm:pt modelId="{B052A0CF-8D40-46FE-AB3E-49F7E37415CF}" type="pres">
      <dgm:prSet presAssocID="{A664FDFD-9FA1-4714-B5DD-C418AD3532B1}" presName="Accent4" presStyleCnt="0"/>
      <dgm:spPr/>
      <dgm:t>
        <a:bodyPr/>
        <a:lstStyle/>
        <a:p>
          <a:endParaRPr lang="es-MX"/>
        </a:p>
      </dgm:t>
    </dgm:pt>
    <dgm:pt modelId="{A7969A55-168D-4B75-8DCB-5DA0DDEE690C}" type="pres">
      <dgm:prSet presAssocID="{A664FDFD-9FA1-4714-B5DD-C418AD3532B1}" presName="Accent" presStyleLbl="bgShp" presStyleIdx="3" presStyleCnt="6"/>
      <dgm:spPr/>
      <dgm:t>
        <a:bodyPr/>
        <a:lstStyle/>
        <a:p>
          <a:endParaRPr lang="es-MX"/>
        </a:p>
      </dgm:t>
    </dgm:pt>
    <dgm:pt modelId="{04D5DEB5-5CEF-48D4-BBB3-5AD5DF3B87CB}" type="pres">
      <dgm:prSet presAssocID="{A664FDFD-9FA1-4714-B5DD-C418AD3532B1}" presName="Child4" presStyleLbl="node1" presStyleIdx="3" presStyleCnt="6" custScaleX="111587" custScaleY="112113">
        <dgm:presLayoutVars>
          <dgm:chMax val="0"/>
          <dgm:chPref val="0"/>
          <dgm:bulletEnabled val="1"/>
        </dgm:presLayoutVars>
      </dgm:prSet>
      <dgm:spPr/>
      <dgm:t>
        <a:bodyPr/>
        <a:lstStyle/>
        <a:p>
          <a:endParaRPr lang="es-MX"/>
        </a:p>
      </dgm:t>
    </dgm:pt>
    <dgm:pt modelId="{40945F48-1388-4225-88F1-7CB37F55C210}" type="pres">
      <dgm:prSet presAssocID="{5F6D989C-B30F-4234-A2BB-5A375E883054}" presName="Accent5" presStyleCnt="0"/>
      <dgm:spPr/>
      <dgm:t>
        <a:bodyPr/>
        <a:lstStyle/>
        <a:p>
          <a:endParaRPr lang="es-MX"/>
        </a:p>
      </dgm:t>
    </dgm:pt>
    <dgm:pt modelId="{5E49FAB2-BB2A-487B-93DD-1FD3ACB06FE9}" type="pres">
      <dgm:prSet presAssocID="{5F6D989C-B30F-4234-A2BB-5A375E883054}" presName="Accent" presStyleLbl="bgShp" presStyleIdx="4" presStyleCnt="6"/>
      <dgm:spPr/>
      <dgm:t>
        <a:bodyPr/>
        <a:lstStyle/>
        <a:p>
          <a:endParaRPr lang="es-MX"/>
        </a:p>
      </dgm:t>
    </dgm:pt>
    <dgm:pt modelId="{D5370C16-AC58-4B1B-81F6-3941B3FB1C73}" type="pres">
      <dgm:prSet presAssocID="{5F6D989C-B30F-4234-A2BB-5A375E883054}" presName="Child5" presStyleLbl="node1" presStyleIdx="4" presStyleCnt="6" custScaleX="114928" custScaleY="110840">
        <dgm:presLayoutVars>
          <dgm:chMax val="0"/>
          <dgm:chPref val="0"/>
          <dgm:bulletEnabled val="1"/>
        </dgm:presLayoutVars>
      </dgm:prSet>
      <dgm:spPr/>
      <dgm:t>
        <a:bodyPr/>
        <a:lstStyle/>
        <a:p>
          <a:endParaRPr lang="es-MX"/>
        </a:p>
      </dgm:t>
    </dgm:pt>
    <dgm:pt modelId="{1E3BCD7E-2E0B-4EAB-867E-B4A4A53A5189}" type="pres">
      <dgm:prSet presAssocID="{027BFB85-543F-4A22-92EE-B9E303F28DA0}" presName="Accent6" presStyleCnt="0"/>
      <dgm:spPr/>
      <dgm:t>
        <a:bodyPr/>
        <a:lstStyle/>
        <a:p>
          <a:endParaRPr lang="es-MX"/>
        </a:p>
      </dgm:t>
    </dgm:pt>
    <dgm:pt modelId="{98E72FBD-605C-480A-9CF2-A3A4511EAB9C}" type="pres">
      <dgm:prSet presAssocID="{027BFB85-543F-4A22-92EE-B9E303F28DA0}" presName="Accent" presStyleLbl="bgShp" presStyleIdx="5" presStyleCnt="6"/>
      <dgm:spPr/>
      <dgm:t>
        <a:bodyPr/>
        <a:lstStyle/>
        <a:p>
          <a:endParaRPr lang="es-MX"/>
        </a:p>
      </dgm:t>
    </dgm:pt>
    <dgm:pt modelId="{AC55E45B-BA1C-48E0-AF82-D8A5ED53CC5D}" type="pres">
      <dgm:prSet presAssocID="{027BFB85-543F-4A22-92EE-B9E303F28DA0}" presName="Child6" presStyleLbl="node1" presStyleIdx="5" presStyleCnt="6" custScaleX="114928" custScaleY="110840">
        <dgm:presLayoutVars>
          <dgm:chMax val="0"/>
          <dgm:chPref val="0"/>
          <dgm:bulletEnabled val="1"/>
        </dgm:presLayoutVars>
      </dgm:prSet>
      <dgm:spPr/>
      <dgm:t>
        <a:bodyPr/>
        <a:lstStyle/>
        <a:p>
          <a:endParaRPr lang="es-MX"/>
        </a:p>
      </dgm:t>
    </dgm:pt>
  </dgm:ptLst>
  <dgm:cxnLst>
    <dgm:cxn modelId="{7A0B5448-A2BF-4E79-B373-201ABF2A12A7}" srcId="{5E84911A-C7AC-4E3A-A2C0-E79CD5F52A6D}" destId="{9AB260C5-9B35-4523-9E63-5D71450A0C5C}" srcOrd="2" destOrd="0" parTransId="{F3F0D018-BF6E-4DFC-A247-0303AC7FB12F}" sibTransId="{CD9F03D8-E456-41D9-89E0-AE8DCDAD5122}"/>
    <dgm:cxn modelId="{2EB781C8-35B9-4F48-83DB-E717E7486173}" srcId="{5E84911A-C7AC-4E3A-A2C0-E79CD5F52A6D}" destId="{2529EE25-A9C5-4892-BCA0-16648E2BE4F0}" srcOrd="0" destOrd="0" parTransId="{31BF0F9D-B787-49C8-80F0-7772E9DF3114}" sibTransId="{09991737-7ED6-4EF5-9F0E-AB9A14DDC3B8}"/>
    <dgm:cxn modelId="{1F0321DD-9E57-4144-B174-1B39DB504F8F}" type="presOf" srcId="{9FCD897A-B8C3-413E-A121-BB7FDB1ED41D}" destId="{9BAD6843-E380-4251-83B0-8C6A33729EE4}" srcOrd="0" destOrd="0" presId="urn:microsoft.com/office/officeart/2011/layout/HexagonRadial"/>
    <dgm:cxn modelId="{FE49B7B3-1061-4141-9B3B-02683C9B3642}" type="presOf" srcId="{F8854C32-F95A-488A-8D3B-900098D332AA}" destId="{89C46383-9D6E-41EB-977B-69816EFE5D63}" srcOrd="0" destOrd="0" presId="urn:microsoft.com/office/officeart/2011/layout/HexagonRadial"/>
    <dgm:cxn modelId="{7B66CB2D-A805-47B0-AD2A-D1D422556BF7}" srcId="{5E84911A-C7AC-4E3A-A2C0-E79CD5F52A6D}" destId="{5F6D989C-B30F-4234-A2BB-5A375E883054}" srcOrd="4" destOrd="0" parTransId="{7F387624-4FD7-436E-A6C4-852B694B9A7B}" sibTransId="{A24B3D1A-898F-4E40-989C-7F69F6006682}"/>
    <dgm:cxn modelId="{3BC9F6A9-5378-43EA-9CC6-7D404A11BED6}" srcId="{5E84911A-C7AC-4E3A-A2C0-E79CD5F52A6D}" destId="{BFACECDF-6039-46E1-B3C2-C79FD7ADDE7C}" srcOrd="6" destOrd="0" parTransId="{FFBE5E52-D73C-4670-BBCA-26723F25F7D6}" sibTransId="{E7641100-446C-41BE-8978-11F56D57FB11}"/>
    <dgm:cxn modelId="{C9BB2DBB-8D45-436F-8BEA-728B0E8FAEF2}" srcId="{9FCD897A-B8C3-413E-A121-BB7FDB1ED41D}" destId="{5E84911A-C7AC-4E3A-A2C0-E79CD5F52A6D}" srcOrd="0" destOrd="0" parTransId="{D39F805D-6ED1-4B06-8AF8-79C37F5A3C93}" sibTransId="{3174303A-5685-4F24-B31F-635BD56B9C73}"/>
    <dgm:cxn modelId="{C0F96139-5405-4EF8-A60F-74C1FBC30065}" type="presOf" srcId="{5F6D989C-B30F-4234-A2BB-5A375E883054}" destId="{D5370C16-AC58-4B1B-81F6-3941B3FB1C73}" srcOrd="0" destOrd="0" presId="urn:microsoft.com/office/officeart/2011/layout/HexagonRadial"/>
    <dgm:cxn modelId="{F0FA12ED-3E21-4214-BE3F-ABB19B5F628D}" type="presOf" srcId="{9AB260C5-9B35-4523-9E63-5D71450A0C5C}" destId="{CAE36DCD-62F2-47CF-847E-9AC3A4D21C6A}" srcOrd="0" destOrd="0" presId="urn:microsoft.com/office/officeart/2011/layout/HexagonRadial"/>
    <dgm:cxn modelId="{B7C7F1B1-50CE-4B74-913F-4041130DF478}" type="presOf" srcId="{5E84911A-C7AC-4E3A-A2C0-E79CD5F52A6D}" destId="{2A835256-10E8-429A-A524-F933CAED6BCA}" srcOrd="0" destOrd="0" presId="urn:microsoft.com/office/officeart/2011/layout/HexagonRadial"/>
    <dgm:cxn modelId="{0962EA52-13D9-4A97-94A7-7067176AE74E}" srcId="{5E84911A-C7AC-4E3A-A2C0-E79CD5F52A6D}" destId="{F8854C32-F95A-488A-8D3B-900098D332AA}" srcOrd="1" destOrd="0" parTransId="{6247EE65-C786-411B-A351-1457C1CF7931}" sibTransId="{B71EBC22-D012-44E1-980A-7CC6174C675A}"/>
    <dgm:cxn modelId="{7D9A61AF-A2ED-428C-8F0F-5829BD0D96EE}" type="presOf" srcId="{2529EE25-A9C5-4892-BCA0-16648E2BE4F0}" destId="{45F18E53-7F94-4CF3-B644-6743AE6A097E}" srcOrd="0" destOrd="0" presId="urn:microsoft.com/office/officeart/2011/layout/HexagonRadial"/>
    <dgm:cxn modelId="{306FFAD4-0B89-4631-B8B6-0F426A662387}" srcId="{5E84911A-C7AC-4E3A-A2C0-E79CD5F52A6D}" destId="{027BFB85-543F-4A22-92EE-B9E303F28DA0}" srcOrd="5" destOrd="0" parTransId="{7F217832-67B6-483C-836B-56C23CE9685A}" sibTransId="{0DE0274C-89B4-42FC-8731-5F3CCFBB6148}"/>
    <dgm:cxn modelId="{183B3ABD-BB05-444E-9917-9C6F45453F0F}" type="presOf" srcId="{A664FDFD-9FA1-4714-B5DD-C418AD3532B1}" destId="{04D5DEB5-5CEF-48D4-BBB3-5AD5DF3B87CB}" srcOrd="0" destOrd="0" presId="urn:microsoft.com/office/officeart/2011/layout/HexagonRadial"/>
    <dgm:cxn modelId="{17F07C40-E0A4-4AF4-9B92-93DD1915FDF0}" srcId="{5E84911A-C7AC-4E3A-A2C0-E79CD5F52A6D}" destId="{A664FDFD-9FA1-4714-B5DD-C418AD3532B1}" srcOrd="3" destOrd="0" parTransId="{CCF7713D-7E57-4885-924F-92D194CF9217}" sibTransId="{71B81988-522B-49FD-B68E-A40169BA3C26}"/>
    <dgm:cxn modelId="{5B020CDA-D37F-4158-8CDA-234C21B64029}" srcId="{5E84911A-C7AC-4E3A-A2C0-E79CD5F52A6D}" destId="{4912E6EC-E85C-4E0E-9671-78032FBDA729}" srcOrd="7" destOrd="0" parTransId="{C7C1598F-40B7-403B-940F-25E8ADB67A69}" sibTransId="{CF41A738-4CAE-45C0-827B-9E26AB3A684B}"/>
    <dgm:cxn modelId="{E9280F5F-CC0E-4E8A-B469-E4C769970AE6}" type="presOf" srcId="{027BFB85-543F-4A22-92EE-B9E303F28DA0}" destId="{AC55E45B-BA1C-48E0-AF82-D8A5ED53CC5D}" srcOrd="0" destOrd="0" presId="urn:microsoft.com/office/officeart/2011/layout/HexagonRadial"/>
    <dgm:cxn modelId="{E13693F8-C316-4EB6-8D5D-2036E8AA9F94}" type="presParOf" srcId="{9BAD6843-E380-4251-83B0-8C6A33729EE4}" destId="{2A835256-10E8-429A-A524-F933CAED6BCA}" srcOrd="0" destOrd="0" presId="urn:microsoft.com/office/officeart/2011/layout/HexagonRadial"/>
    <dgm:cxn modelId="{8B69EF38-2723-4928-A6BC-BCC803F4E01F}" type="presParOf" srcId="{9BAD6843-E380-4251-83B0-8C6A33729EE4}" destId="{AD3BFF54-4C03-41F9-8EE0-C520D46429D0}" srcOrd="1" destOrd="0" presId="urn:microsoft.com/office/officeart/2011/layout/HexagonRadial"/>
    <dgm:cxn modelId="{0832B699-3DDB-465D-8598-360A47B7006F}" type="presParOf" srcId="{AD3BFF54-4C03-41F9-8EE0-C520D46429D0}" destId="{68D2C579-78F9-4947-B670-3EB75929BDC0}" srcOrd="0" destOrd="0" presId="urn:microsoft.com/office/officeart/2011/layout/HexagonRadial"/>
    <dgm:cxn modelId="{BE0F570E-1539-43D3-8E16-E6B374B54C2F}" type="presParOf" srcId="{9BAD6843-E380-4251-83B0-8C6A33729EE4}" destId="{45F18E53-7F94-4CF3-B644-6743AE6A097E}" srcOrd="2" destOrd="0" presId="urn:microsoft.com/office/officeart/2011/layout/HexagonRadial"/>
    <dgm:cxn modelId="{6C9ECCE0-2139-458F-9C02-E37235F04FEA}" type="presParOf" srcId="{9BAD6843-E380-4251-83B0-8C6A33729EE4}" destId="{8D95C1BA-46B5-4CE5-A218-64BA7D911128}" srcOrd="3" destOrd="0" presId="urn:microsoft.com/office/officeart/2011/layout/HexagonRadial"/>
    <dgm:cxn modelId="{E655A5EE-CEE2-475B-AFF3-053D2E5E7D1E}" type="presParOf" srcId="{8D95C1BA-46B5-4CE5-A218-64BA7D911128}" destId="{862CBEA3-F63B-4024-851C-01870D2B9FCA}" srcOrd="0" destOrd="0" presId="urn:microsoft.com/office/officeart/2011/layout/HexagonRadial"/>
    <dgm:cxn modelId="{732BC024-F5B8-4847-8293-478AA2D92E0A}" type="presParOf" srcId="{9BAD6843-E380-4251-83B0-8C6A33729EE4}" destId="{89C46383-9D6E-41EB-977B-69816EFE5D63}" srcOrd="4" destOrd="0" presId="urn:microsoft.com/office/officeart/2011/layout/HexagonRadial"/>
    <dgm:cxn modelId="{729D072D-4B2F-4EF3-89EB-9EA0B9E975A4}" type="presParOf" srcId="{9BAD6843-E380-4251-83B0-8C6A33729EE4}" destId="{CDD833CA-BFFE-42BA-A00F-6A2762880142}" srcOrd="5" destOrd="0" presId="urn:microsoft.com/office/officeart/2011/layout/HexagonRadial"/>
    <dgm:cxn modelId="{CCEA61F1-8428-401F-8147-C34CFB5B3E86}" type="presParOf" srcId="{CDD833CA-BFFE-42BA-A00F-6A2762880142}" destId="{B4052018-8FBC-4AA7-8D1F-CA851D8B3A55}" srcOrd="0" destOrd="0" presId="urn:microsoft.com/office/officeart/2011/layout/HexagonRadial"/>
    <dgm:cxn modelId="{9AF8AF87-6148-4BC0-BF94-E79F4C53D4D7}" type="presParOf" srcId="{9BAD6843-E380-4251-83B0-8C6A33729EE4}" destId="{CAE36DCD-62F2-47CF-847E-9AC3A4D21C6A}" srcOrd="6" destOrd="0" presId="urn:microsoft.com/office/officeart/2011/layout/HexagonRadial"/>
    <dgm:cxn modelId="{A08D6074-20CF-4AAD-93E1-59A98E8DE9F9}" type="presParOf" srcId="{9BAD6843-E380-4251-83B0-8C6A33729EE4}" destId="{B052A0CF-8D40-46FE-AB3E-49F7E37415CF}" srcOrd="7" destOrd="0" presId="urn:microsoft.com/office/officeart/2011/layout/HexagonRadial"/>
    <dgm:cxn modelId="{C8E9D9E0-34F5-4CE4-98BA-7F9C14690E00}" type="presParOf" srcId="{B052A0CF-8D40-46FE-AB3E-49F7E37415CF}" destId="{A7969A55-168D-4B75-8DCB-5DA0DDEE690C}" srcOrd="0" destOrd="0" presId="urn:microsoft.com/office/officeart/2011/layout/HexagonRadial"/>
    <dgm:cxn modelId="{FD9C2E75-E45B-4499-8FF2-38D4D66B65A5}" type="presParOf" srcId="{9BAD6843-E380-4251-83B0-8C6A33729EE4}" destId="{04D5DEB5-5CEF-48D4-BBB3-5AD5DF3B87CB}" srcOrd="8" destOrd="0" presId="urn:microsoft.com/office/officeart/2011/layout/HexagonRadial"/>
    <dgm:cxn modelId="{7AF9B6C9-FEB4-4BC1-8C10-51AABE07A69D}" type="presParOf" srcId="{9BAD6843-E380-4251-83B0-8C6A33729EE4}" destId="{40945F48-1388-4225-88F1-7CB37F55C210}" srcOrd="9" destOrd="0" presId="urn:microsoft.com/office/officeart/2011/layout/HexagonRadial"/>
    <dgm:cxn modelId="{12FAFC71-8ED5-486F-B23B-ABE27FC9C1BD}" type="presParOf" srcId="{40945F48-1388-4225-88F1-7CB37F55C210}" destId="{5E49FAB2-BB2A-487B-93DD-1FD3ACB06FE9}" srcOrd="0" destOrd="0" presId="urn:microsoft.com/office/officeart/2011/layout/HexagonRadial"/>
    <dgm:cxn modelId="{4CB49144-2CF5-4597-B5F7-D8A04E46BF6A}" type="presParOf" srcId="{9BAD6843-E380-4251-83B0-8C6A33729EE4}" destId="{D5370C16-AC58-4B1B-81F6-3941B3FB1C73}" srcOrd="10" destOrd="0" presId="urn:microsoft.com/office/officeart/2011/layout/HexagonRadial"/>
    <dgm:cxn modelId="{88ED53AF-842B-4EA2-A6EB-012FE8D155DF}" type="presParOf" srcId="{9BAD6843-E380-4251-83B0-8C6A33729EE4}" destId="{1E3BCD7E-2E0B-4EAB-867E-B4A4A53A5189}" srcOrd="11" destOrd="0" presId="urn:microsoft.com/office/officeart/2011/layout/HexagonRadial"/>
    <dgm:cxn modelId="{F97607CA-8360-4EF2-8F68-BD32A4F1D5BB}" type="presParOf" srcId="{1E3BCD7E-2E0B-4EAB-867E-B4A4A53A5189}" destId="{98E72FBD-605C-480A-9CF2-A3A4511EAB9C}" srcOrd="0" destOrd="0" presId="urn:microsoft.com/office/officeart/2011/layout/HexagonRadial"/>
    <dgm:cxn modelId="{A0DB8EC0-5E2E-409B-9F8D-B4A5800EC159}" type="presParOf" srcId="{9BAD6843-E380-4251-83B0-8C6A33729EE4}" destId="{AC55E45B-BA1C-48E0-AF82-D8A5ED53CC5D}" srcOrd="12" destOrd="0" presId="urn:microsoft.com/office/officeart/2011/layout/HexagonRadial"/>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647EF5F-A33C-4795-93FB-CFFB17271AE6}"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es-MX"/>
        </a:p>
      </dgm:t>
    </dgm:pt>
    <dgm:pt modelId="{CE9CB67E-8770-4C39-A818-FB66E80376EC}">
      <dgm:prSet phldrT="[Texto]" custT="1"/>
      <dgm:spPr/>
      <dgm:t>
        <a:bodyPr/>
        <a:lstStyle/>
        <a:p>
          <a:r>
            <a:rPr lang="es-MX" sz="2400" dirty="0" smtClean="0">
              <a:latin typeface="Trebuchet MS (Títulos)"/>
            </a:rPr>
            <a:t>Información pública de libre acceso </a:t>
          </a:r>
          <a:endParaRPr lang="es-MX" sz="2400" dirty="0">
            <a:latin typeface="Trebuchet MS (Títulos)"/>
          </a:endParaRPr>
        </a:p>
      </dgm:t>
    </dgm:pt>
    <dgm:pt modelId="{0DC89053-B742-425F-B7BE-75F48C2D965D}" type="parTrans" cxnId="{0369CA83-4DD9-4B79-AF9C-1048388C3756}">
      <dgm:prSet/>
      <dgm:spPr/>
      <dgm:t>
        <a:bodyPr/>
        <a:lstStyle/>
        <a:p>
          <a:endParaRPr lang="es-MX" sz="2000">
            <a:latin typeface="Trebuchet MS (Títulos)"/>
          </a:endParaRPr>
        </a:p>
      </dgm:t>
    </dgm:pt>
    <dgm:pt modelId="{AF6FE754-6933-4241-B767-F71110F29C65}" type="sibTrans" cxnId="{0369CA83-4DD9-4B79-AF9C-1048388C3756}">
      <dgm:prSet/>
      <dgm:spPr/>
      <dgm:t>
        <a:bodyPr/>
        <a:lstStyle/>
        <a:p>
          <a:endParaRPr lang="es-MX" sz="2000">
            <a:latin typeface="Trebuchet MS (Títulos)"/>
          </a:endParaRPr>
        </a:p>
      </dgm:t>
    </dgm:pt>
    <dgm:pt modelId="{82F3FE20-2149-43B4-86B4-F194D644B483}">
      <dgm:prSet phldrT="[Texto]" custT="1"/>
      <dgm:spPr/>
      <dgm:t>
        <a:bodyPr/>
        <a:lstStyle/>
        <a:p>
          <a:r>
            <a:rPr lang="es-MX" sz="1800" dirty="0" smtClean="0">
              <a:latin typeface="Trebuchet MS (Títulos)"/>
            </a:rPr>
            <a:t>Fundamental </a:t>
          </a:r>
          <a:endParaRPr lang="es-MX" sz="1800" dirty="0">
            <a:latin typeface="Trebuchet MS (Títulos)"/>
          </a:endParaRPr>
        </a:p>
      </dgm:t>
    </dgm:pt>
    <dgm:pt modelId="{164B2E70-72F9-48FF-AEC9-B5E7460BCAD1}" type="parTrans" cxnId="{5D9FE299-EAF5-470D-920A-889E404D15BD}">
      <dgm:prSet/>
      <dgm:spPr/>
      <dgm:t>
        <a:bodyPr/>
        <a:lstStyle/>
        <a:p>
          <a:endParaRPr lang="es-MX" sz="2000">
            <a:latin typeface="Trebuchet MS (Títulos)"/>
          </a:endParaRPr>
        </a:p>
      </dgm:t>
    </dgm:pt>
    <dgm:pt modelId="{1A985D0E-C810-4206-8F3D-74C85B3CE614}" type="sibTrans" cxnId="{5D9FE299-EAF5-470D-920A-889E404D15BD}">
      <dgm:prSet/>
      <dgm:spPr/>
      <dgm:t>
        <a:bodyPr/>
        <a:lstStyle/>
        <a:p>
          <a:endParaRPr lang="es-MX" sz="2000">
            <a:latin typeface="Trebuchet MS (Títulos)"/>
          </a:endParaRPr>
        </a:p>
      </dgm:t>
    </dgm:pt>
    <dgm:pt modelId="{ED9162E1-7DE9-4B42-A046-316771E0DF5D}">
      <dgm:prSet phldrT="[Texto]" custT="1"/>
      <dgm:spPr/>
      <dgm:t>
        <a:bodyPr/>
        <a:lstStyle/>
        <a:p>
          <a:r>
            <a:rPr lang="es-MX" sz="1800" dirty="0" smtClean="0">
              <a:latin typeface="Trebuchet MS (Títulos)"/>
            </a:rPr>
            <a:t>Ordinaria </a:t>
          </a:r>
          <a:endParaRPr lang="es-MX" sz="1800" dirty="0">
            <a:latin typeface="Trebuchet MS (Títulos)"/>
          </a:endParaRPr>
        </a:p>
      </dgm:t>
    </dgm:pt>
    <dgm:pt modelId="{75DB4332-5E71-4B08-87B9-027A31AA53E4}" type="parTrans" cxnId="{5D45F84F-917F-4344-8E6D-DEE8A9E4EA14}">
      <dgm:prSet/>
      <dgm:spPr/>
      <dgm:t>
        <a:bodyPr/>
        <a:lstStyle/>
        <a:p>
          <a:endParaRPr lang="es-MX" sz="2000">
            <a:latin typeface="Trebuchet MS (Títulos)"/>
          </a:endParaRPr>
        </a:p>
      </dgm:t>
    </dgm:pt>
    <dgm:pt modelId="{6EFC6F95-3543-4552-A75C-69E8BB039B48}" type="sibTrans" cxnId="{5D45F84F-917F-4344-8E6D-DEE8A9E4EA14}">
      <dgm:prSet/>
      <dgm:spPr/>
      <dgm:t>
        <a:bodyPr/>
        <a:lstStyle/>
        <a:p>
          <a:endParaRPr lang="es-MX" sz="2000">
            <a:latin typeface="Trebuchet MS (Títulos)"/>
          </a:endParaRPr>
        </a:p>
      </dgm:t>
    </dgm:pt>
    <dgm:pt modelId="{9D888D1A-EC25-42CB-9351-5B0511683E11}">
      <dgm:prSet phldrT="[Texto]" custT="1"/>
      <dgm:spPr/>
      <dgm:t>
        <a:bodyPr/>
        <a:lstStyle/>
        <a:p>
          <a:r>
            <a:rPr lang="es-MX" sz="2400" dirty="0" smtClean="0">
              <a:latin typeface="Trebuchet MS (Títulos)"/>
            </a:rPr>
            <a:t>Información pública protegida </a:t>
          </a:r>
          <a:endParaRPr lang="es-MX" sz="2400" dirty="0">
            <a:latin typeface="Trebuchet MS (Títulos)"/>
          </a:endParaRPr>
        </a:p>
      </dgm:t>
    </dgm:pt>
    <dgm:pt modelId="{4D432145-A5A1-4679-8685-863D15F7252F}" type="parTrans" cxnId="{EAE5B461-7146-4401-B90E-37DF208AB91A}">
      <dgm:prSet/>
      <dgm:spPr/>
      <dgm:t>
        <a:bodyPr/>
        <a:lstStyle/>
        <a:p>
          <a:endParaRPr lang="es-MX" sz="2000">
            <a:latin typeface="Trebuchet MS (Títulos)"/>
          </a:endParaRPr>
        </a:p>
      </dgm:t>
    </dgm:pt>
    <dgm:pt modelId="{449E2B76-773D-47A5-9B92-3E0CCD07AAF8}" type="sibTrans" cxnId="{EAE5B461-7146-4401-B90E-37DF208AB91A}">
      <dgm:prSet/>
      <dgm:spPr/>
      <dgm:t>
        <a:bodyPr/>
        <a:lstStyle/>
        <a:p>
          <a:endParaRPr lang="es-MX" sz="2000">
            <a:latin typeface="Trebuchet MS (Títulos)"/>
          </a:endParaRPr>
        </a:p>
      </dgm:t>
    </dgm:pt>
    <dgm:pt modelId="{7A8A7BDB-CEA7-4109-AF66-B571B8461A21}">
      <dgm:prSet phldrT="[Texto]" custT="1"/>
      <dgm:spPr/>
      <dgm:t>
        <a:bodyPr/>
        <a:lstStyle/>
        <a:p>
          <a:r>
            <a:rPr lang="es-MX" sz="1800" dirty="0" smtClean="0">
              <a:latin typeface="Trebuchet MS (Títulos)"/>
            </a:rPr>
            <a:t>Confidencial </a:t>
          </a:r>
          <a:endParaRPr lang="es-MX" sz="1800" dirty="0">
            <a:latin typeface="Trebuchet MS (Títulos)"/>
          </a:endParaRPr>
        </a:p>
      </dgm:t>
    </dgm:pt>
    <dgm:pt modelId="{952E8CDD-D593-42CC-9214-417E0BCADD99}" type="parTrans" cxnId="{F1FB9B6B-9C46-4C97-885A-6EA8341456B1}">
      <dgm:prSet/>
      <dgm:spPr/>
      <dgm:t>
        <a:bodyPr/>
        <a:lstStyle/>
        <a:p>
          <a:endParaRPr lang="es-MX" sz="2000">
            <a:latin typeface="Trebuchet MS (Títulos)"/>
          </a:endParaRPr>
        </a:p>
      </dgm:t>
    </dgm:pt>
    <dgm:pt modelId="{0D639891-3292-4431-A95C-8ED81EA6BB96}" type="sibTrans" cxnId="{F1FB9B6B-9C46-4C97-885A-6EA8341456B1}">
      <dgm:prSet/>
      <dgm:spPr/>
      <dgm:t>
        <a:bodyPr/>
        <a:lstStyle/>
        <a:p>
          <a:endParaRPr lang="es-MX" sz="2000">
            <a:latin typeface="Trebuchet MS (Títulos)"/>
          </a:endParaRPr>
        </a:p>
      </dgm:t>
    </dgm:pt>
    <dgm:pt modelId="{9900F147-E885-4BF0-B0F8-9E29BC78DCEC}">
      <dgm:prSet phldrT="[Texto]" custT="1"/>
      <dgm:spPr/>
      <dgm:t>
        <a:bodyPr/>
        <a:lstStyle/>
        <a:p>
          <a:r>
            <a:rPr lang="es-MX" sz="1800" dirty="0" smtClean="0">
              <a:latin typeface="Trebuchet MS (Títulos)"/>
            </a:rPr>
            <a:t>Reservada </a:t>
          </a:r>
          <a:endParaRPr lang="es-MX" sz="1800" dirty="0">
            <a:latin typeface="Trebuchet MS (Títulos)"/>
          </a:endParaRPr>
        </a:p>
      </dgm:t>
    </dgm:pt>
    <dgm:pt modelId="{5698CA85-87FA-425C-B762-C8A6B9117E9F}" type="parTrans" cxnId="{120BBCB8-D54E-4DBD-BE17-DC3A7E7614BD}">
      <dgm:prSet/>
      <dgm:spPr/>
      <dgm:t>
        <a:bodyPr/>
        <a:lstStyle/>
        <a:p>
          <a:endParaRPr lang="es-MX" sz="2000">
            <a:latin typeface="Trebuchet MS (Títulos)"/>
          </a:endParaRPr>
        </a:p>
      </dgm:t>
    </dgm:pt>
    <dgm:pt modelId="{136508BA-748D-4DE9-812B-5067EDE91026}" type="sibTrans" cxnId="{120BBCB8-D54E-4DBD-BE17-DC3A7E7614BD}">
      <dgm:prSet/>
      <dgm:spPr/>
      <dgm:t>
        <a:bodyPr/>
        <a:lstStyle/>
        <a:p>
          <a:endParaRPr lang="es-MX" sz="2000">
            <a:latin typeface="Trebuchet MS (Títulos)"/>
          </a:endParaRPr>
        </a:p>
      </dgm:t>
    </dgm:pt>
    <dgm:pt modelId="{3FAA89B6-B494-41B5-8E07-EA3694C17DBC}">
      <dgm:prSet phldrT="[Texto]" custT="1"/>
      <dgm:spPr/>
      <dgm:t>
        <a:bodyPr/>
        <a:lstStyle/>
        <a:p>
          <a:r>
            <a:rPr lang="es-MX" sz="2400" dirty="0" smtClean="0">
              <a:latin typeface="Trebuchet MS (Títulos)"/>
            </a:rPr>
            <a:t>Información proactiva</a:t>
          </a:r>
          <a:endParaRPr lang="es-MX" sz="2400" dirty="0">
            <a:latin typeface="Trebuchet MS (Títulos)"/>
          </a:endParaRPr>
        </a:p>
      </dgm:t>
    </dgm:pt>
    <dgm:pt modelId="{720ED589-9D93-44FB-AD0A-648E7C15C2D2}" type="parTrans" cxnId="{BDE1DC72-2E8F-47E7-B28F-9D8FE57A7656}">
      <dgm:prSet/>
      <dgm:spPr/>
      <dgm:t>
        <a:bodyPr/>
        <a:lstStyle/>
        <a:p>
          <a:endParaRPr lang="es-MX" sz="2000"/>
        </a:p>
      </dgm:t>
    </dgm:pt>
    <dgm:pt modelId="{4E6FCB42-937D-4B06-B024-64659C40B2F5}" type="sibTrans" cxnId="{BDE1DC72-2E8F-47E7-B28F-9D8FE57A7656}">
      <dgm:prSet/>
      <dgm:spPr/>
      <dgm:t>
        <a:bodyPr/>
        <a:lstStyle/>
        <a:p>
          <a:endParaRPr lang="es-MX" sz="2000"/>
        </a:p>
      </dgm:t>
    </dgm:pt>
    <dgm:pt modelId="{AE2851FF-D88A-42D4-BAE8-2490F6861308}">
      <dgm:prSet phldrT="[Texto]" custT="1"/>
      <dgm:spPr/>
      <dgm:t>
        <a:bodyPr/>
        <a:lstStyle/>
        <a:p>
          <a:r>
            <a:rPr lang="es-MX" sz="2400" dirty="0" smtClean="0">
              <a:latin typeface="Trebuchet MS (Títulos)"/>
            </a:rPr>
            <a:t>Información focalizada </a:t>
          </a:r>
          <a:endParaRPr lang="es-MX" sz="2400" dirty="0">
            <a:latin typeface="Trebuchet MS (Títulos)"/>
          </a:endParaRPr>
        </a:p>
      </dgm:t>
    </dgm:pt>
    <dgm:pt modelId="{6E013072-910D-4DE2-935B-229BEFCD9F25}" type="parTrans" cxnId="{30D7B615-CEB0-4B3D-B45C-1A260243860A}">
      <dgm:prSet/>
      <dgm:spPr/>
      <dgm:t>
        <a:bodyPr/>
        <a:lstStyle/>
        <a:p>
          <a:endParaRPr lang="es-MX" sz="2000"/>
        </a:p>
      </dgm:t>
    </dgm:pt>
    <dgm:pt modelId="{1C7FC2B0-BD0B-46FB-8619-96A3441D6B49}" type="sibTrans" cxnId="{30D7B615-CEB0-4B3D-B45C-1A260243860A}">
      <dgm:prSet/>
      <dgm:spPr/>
      <dgm:t>
        <a:bodyPr/>
        <a:lstStyle/>
        <a:p>
          <a:endParaRPr lang="es-MX" sz="2000"/>
        </a:p>
      </dgm:t>
    </dgm:pt>
    <dgm:pt modelId="{61650C44-D6E0-4559-A103-09B89FAA0E33}">
      <dgm:prSet custT="1"/>
      <dgm:spPr/>
      <dgm:t>
        <a:bodyPr/>
        <a:lstStyle/>
        <a:p>
          <a:r>
            <a:rPr lang="es-MX" sz="1400" dirty="0" smtClean="0"/>
            <a:t>Susceptible de ser cuantificada, analizada y comparada, permite evaluar el impacto de políticas públicas y la toma de decisiones. </a:t>
          </a:r>
          <a:endParaRPr lang="es-MX" sz="1400" dirty="0"/>
        </a:p>
      </dgm:t>
    </dgm:pt>
    <dgm:pt modelId="{2D902E1E-8CA8-4917-8AC8-EAFE076EFADE}" type="parTrans" cxnId="{02D41E9E-70A9-4EEB-91D1-95B14602E677}">
      <dgm:prSet/>
      <dgm:spPr/>
      <dgm:t>
        <a:bodyPr/>
        <a:lstStyle/>
        <a:p>
          <a:endParaRPr lang="es-MX"/>
        </a:p>
      </dgm:t>
    </dgm:pt>
    <dgm:pt modelId="{9E343C2D-BB6A-438A-9126-30F666ACB55E}" type="sibTrans" cxnId="{02D41E9E-70A9-4EEB-91D1-95B14602E677}">
      <dgm:prSet/>
      <dgm:spPr/>
      <dgm:t>
        <a:bodyPr/>
        <a:lstStyle/>
        <a:p>
          <a:endParaRPr lang="es-MX"/>
        </a:p>
      </dgm:t>
    </dgm:pt>
    <dgm:pt modelId="{90B82B8D-9BAC-4B68-8C65-29C2814E6252}">
      <dgm:prSet/>
      <dgm:spPr/>
      <dgm:t>
        <a:bodyPr/>
        <a:lstStyle/>
        <a:p>
          <a:r>
            <a:rPr lang="es-MX" dirty="0" smtClean="0"/>
            <a:t>Específica, relativa a casos de especial interés público.</a:t>
          </a:r>
          <a:endParaRPr lang="es-MX" dirty="0"/>
        </a:p>
      </dgm:t>
    </dgm:pt>
    <dgm:pt modelId="{8CB7E129-FBB8-43FA-A111-117458A5F8A7}" type="parTrans" cxnId="{56278C88-2AE7-495A-8DF7-E037A27EBF39}">
      <dgm:prSet/>
      <dgm:spPr/>
      <dgm:t>
        <a:bodyPr/>
        <a:lstStyle/>
        <a:p>
          <a:endParaRPr lang="es-MX"/>
        </a:p>
      </dgm:t>
    </dgm:pt>
    <dgm:pt modelId="{3926AEC9-F6DD-4C0C-850C-032AD4C53445}" type="sibTrans" cxnId="{56278C88-2AE7-495A-8DF7-E037A27EBF39}">
      <dgm:prSet/>
      <dgm:spPr/>
      <dgm:t>
        <a:bodyPr/>
        <a:lstStyle/>
        <a:p>
          <a:endParaRPr lang="es-MX"/>
        </a:p>
      </dgm:t>
    </dgm:pt>
    <dgm:pt modelId="{C43E3A5A-8FB0-4709-94C4-90D3FC27E198}" type="pres">
      <dgm:prSet presAssocID="{9647EF5F-A33C-4795-93FB-CFFB17271AE6}" presName="diagram" presStyleCnt="0">
        <dgm:presLayoutVars>
          <dgm:chPref val="1"/>
          <dgm:dir/>
          <dgm:animOne val="branch"/>
          <dgm:animLvl val="lvl"/>
          <dgm:resizeHandles/>
        </dgm:presLayoutVars>
      </dgm:prSet>
      <dgm:spPr/>
      <dgm:t>
        <a:bodyPr/>
        <a:lstStyle/>
        <a:p>
          <a:endParaRPr lang="es-MX"/>
        </a:p>
      </dgm:t>
    </dgm:pt>
    <dgm:pt modelId="{3D604190-513A-4E3E-8159-7D312A80D15C}" type="pres">
      <dgm:prSet presAssocID="{CE9CB67E-8770-4C39-A818-FB66E80376EC}" presName="root" presStyleCnt="0"/>
      <dgm:spPr/>
      <dgm:t>
        <a:bodyPr/>
        <a:lstStyle/>
        <a:p>
          <a:endParaRPr lang="es-MX"/>
        </a:p>
      </dgm:t>
    </dgm:pt>
    <dgm:pt modelId="{39A813EF-06B5-4E80-B772-337A7DA8FAB2}" type="pres">
      <dgm:prSet presAssocID="{CE9CB67E-8770-4C39-A818-FB66E80376EC}" presName="rootComposite" presStyleCnt="0"/>
      <dgm:spPr/>
      <dgm:t>
        <a:bodyPr/>
        <a:lstStyle/>
        <a:p>
          <a:endParaRPr lang="es-MX"/>
        </a:p>
      </dgm:t>
    </dgm:pt>
    <dgm:pt modelId="{F315E4B6-FEE3-43FB-B0C7-2D7445763422}" type="pres">
      <dgm:prSet presAssocID="{CE9CB67E-8770-4C39-A818-FB66E80376EC}" presName="rootText" presStyleLbl="node1" presStyleIdx="0" presStyleCnt="4" custScaleY="124895" custLinFactNeighborX="3901" custLinFactNeighborY="-15953"/>
      <dgm:spPr/>
      <dgm:t>
        <a:bodyPr/>
        <a:lstStyle/>
        <a:p>
          <a:endParaRPr lang="es-MX"/>
        </a:p>
      </dgm:t>
    </dgm:pt>
    <dgm:pt modelId="{5936C23A-2B85-45C3-A32A-E4E12A9E2585}" type="pres">
      <dgm:prSet presAssocID="{CE9CB67E-8770-4C39-A818-FB66E80376EC}" presName="rootConnector" presStyleLbl="node1" presStyleIdx="0" presStyleCnt="4"/>
      <dgm:spPr/>
      <dgm:t>
        <a:bodyPr/>
        <a:lstStyle/>
        <a:p>
          <a:endParaRPr lang="es-MX"/>
        </a:p>
      </dgm:t>
    </dgm:pt>
    <dgm:pt modelId="{8C2FE90E-88E8-45A8-A698-B5757694148E}" type="pres">
      <dgm:prSet presAssocID="{CE9CB67E-8770-4C39-A818-FB66E80376EC}" presName="childShape" presStyleCnt="0"/>
      <dgm:spPr/>
      <dgm:t>
        <a:bodyPr/>
        <a:lstStyle/>
        <a:p>
          <a:endParaRPr lang="es-MX"/>
        </a:p>
      </dgm:t>
    </dgm:pt>
    <dgm:pt modelId="{F62F8928-B45A-48EC-9DA8-45EB4A88584F}" type="pres">
      <dgm:prSet presAssocID="{164B2E70-72F9-48FF-AEC9-B5E7460BCAD1}" presName="Name13" presStyleLbl="parChTrans1D2" presStyleIdx="0" presStyleCnt="6"/>
      <dgm:spPr/>
      <dgm:t>
        <a:bodyPr/>
        <a:lstStyle/>
        <a:p>
          <a:endParaRPr lang="es-MX"/>
        </a:p>
      </dgm:t>
    </dgm:pt>
    <dgm:pt modelId="{DF2A82CD-7EBB-47A6-AE3F-10F4B305AB02}" type="pres">
      <dgm:prSet presAssocID="{82F3FE20-2149-43B4-86B4-F194D644B483}" presName="childText" presStyleLbl="bgAcc1" presStyleIdx="0" presStyleCnt="6" custScaleX="109236" custLinFactNeighborX="2347" custLinFactNeighborY="-15953">
        <dgm:presLayoutVars>
          <dgm:bulletEnabled val="1"/>
        </dgm:presLayoutVars>
      </dgm:prSet>
      <dgm:spPr/>
      <dgm:t>
        <a:bodyPr/>
        <a:lstStyle/>
        <a:p>
          <a:endParaRPr lang="es-MX"/>
        </a:p>
      </dgm:t>
    </dgm:pt>
    <dgm:pt modelId="{EA66A9D4-65CD-4FAE-82D5-F44E7C264CDE}" type="pres">
      <dgm:prSet presAssocID="{75DB4332-5E71-4B08-87B9-027A31AA53E4}" presName="Name13" presStyleLbl="parChTrans1D2" presStyleIdx="1" presStyleCnt="6"/>
      <dgm:spPr/>
      <dgm:t>
        <a:bodyPr/>
        <a:lstStyle/>
        <a:p>
          <a:endParaRPr lang="es-MX"/>
        </a:p>
      </dgm:t>
    </dgm:pt>
    <dgm:pt modelId="{C868DEF8-45B8-4F60-929B-7541E6AB271D}" type="pres">
      <dgm:prSet presAssocID="{ED9162E1-7DE9-4B42-A046-316771E0DF5D}" presName="childText" presStyleLbl="bgAcc1" presStyleIdx="1" presStyleCnt="6" custScaleX="109236" custLinFactNeighborX="2347" custLinFactNeighborY="-15953">
        <dgm:presLayoutVars>
          <dgm:bulletEnabled val="1"/>
        </dgm:presLayoutVars>
      </dgm:prSet>
      <dgm:spPr/>
      <dgm:t>
        <a:bodyPr/>
        <a:lstStyle/>
        <a:p>
          <a:endParaRPr lang="es-MX"/>
        </a:p>
      </dgm:t>
    </dgm:pt>
    <dgm:pt modelId="{737CA761-0432-4A4B-A71F-CE613C765101}" type="pres">
      <dgm:prSet presAssocID="{9D888D1A-EC25-42CB-9351-5B0511683E11}" presName="root" presStyleCnt="0"/>
      <dgm:spPr/>
      <dgm:t>
        <a:bodyPr/>
        <a:lstStyle/>
        <a:p>
          <a:endParaRPr lang="es-MX"/>
        </a:p>
      </dgm:t>
    </dgm:pt>
    <dgm:pt modelId="{A0993C99-DCF9-4579-9CE7-4DF7FA4AEA1E}" type="pres">
      <dgm:prSet presAssocID="{9D888D1A-EC25-42CB-9351-5B0511683E11}" presName="rootComposite" presStyleCnt="0"/>
      <dgm:spPr/>
      <dgm:t>
        <a:bodyPr/>
        <a:lstStyle/>
        <a:p>
          <a:endParaRPr lang="es-MX"/>
        </a:p>
      </dgm:t>
    </dgm:pt>
    <dgm:pt modelId="{EB011B40-3A12-4899-A20E-72581D4B9EC6}" type="pres">
      <dgm:prSet presAssocID="{9D888D1A-EC25-42CB-9351-5B0511683E11}" presName="rootText" presStyleLbl="node1" presStyleIdx="1" presStyleCnt="4" custScaleY="115953" custLinFactNeighborX="16174" custLinFactNeighborY="-15953"/>
      <dgm:spPr/>
      <dgm:t>
        <a:bodyPr/>
        <a:lstStyle/>
        <a:p>
          <a:endParaRPr lang="es-MX"/>
        </a:p>
      </dgm:t>
    </dgm:pt>
    <dgm:pt modelId="{CCBCFF30-1DB4-4FA0-BE9A-20017A6911E0}" type="pres">
      <dgm:prSet presAssocID="{9D888D1A-EC25-42CB-9351-5B0511683E11}" presName="rootConnector" presStyleLbl="node1" presStyleIdx="1" presStyleCnt="4"/>
      <dgm:spPr/>
      <dgm:t>
        <a:bodyPr/>
        <a:lstStyle/>
        <a:p>
          <a:endParaRPr lang="es-MX"/>
        </a:p>
      </dgm:t>
    </dgm:pt>
    <dgm:pt modelId="{FD9FA16B-1C00-4363-847D-32730E7265F1}" type="pres">
      <dgm:prSet presAssocID="{9D888D1A-EC25-42CB-9351-5B0511683E11}" presName="childShape" presStyleCnt="0"/>
      <dgm:spPr/>
      <dgm:t>
        <a:bodyPr/>
        <a:lstStyle/>
        <a:p>
          <a:endParaRPr lang="es-MX"/>
        </a:p>
      </dgm:t>
    </dgm:pt>
    <dgm:pt modelId="{2DC17F8B-9CC8-4F22-AABF-1293ADAA719E}" type="pres">
      <dgm:prSet presAssocID="{952E8CDD-D593-42CC-9214-417E0BCADD99}" presName="Name13" presStyleLbl="parChTrans1D2" presStyleIdx="2" presStyleCnt="6"/>
      <dgm:spPr/>
      <dgm:t>
        <a:bodyPr/>
        <a:lstStyle/>
        <a:p>
          <a:endParaRPr lang="es-MX"/>
        </a:p>
      </dgm:t>
    </dgm:pt>
    <dgm:pt modelId="{DDD3523F-F0E9-47D7-9903-44642114E302}" type="pres">
      <dgm:prSet presAssocID="{7A8A7BDB-CEA7-4109-AF66-B571B8461A21}" presName="childText" presStyleLbl="bgAcc1" presStyleIdx="2" presStyleCnt="6" custScaleX="109967" custLinFactNeighborX="20217" custLinFactNeighborY="-15953">
        <dgm:presLayoutVars>
          <dgm:bulletEnabled val="1"/>
        </dgm:presLayoutVars>
      </dgm:prSet>
      <dgm:spPr/>
      <dgm:t>
        <a:bodyPr/>
        <a:lstStyle/>
        <a:p>
          <a:endParaRPr lang="es-MX"/>
        </a:p>
      </dgm:t>
    </dgm:pt>
    <dgm:pt modelId="{0A6F92B3-318E-4299-B1E5-FCFEB3B37E60}" type="pres">
      <dgm:prSet presAssocID="{5698CA85-87FA-425C-B762-C8A6B9117E9F}" presName="Name13" presStyleLbl="parChTrans1D2" presStyleIdx="3" presStyleCnt="6"/>
      <dgm:spPr/>
      <dgm:t>
        <a:bodyPr/>
        <a:lstStyle/>
        <a:p>
          <a:endParaRPr lang="es-MX"/>
        </a:p>
      </dgm:t>
    </dgm:pt>
    <dgm:pt modelId="{B97573A2-1E50-4B59-B6CB-2407B9F402D7}" type="pres">
      <dgm:prSet presAssocID="{9900F147-E885-4BF0-B0F8-9E29BC78DCEC}" presName="childText" presStyleLbl="bgAcc1" presStyleIdx="3" presStyleCnt="6" custScaleX="109967" custLinFactNeighborX="20217" custLinFactNeighborY="-15953">
        <dgm:presLayoutVars>
          <dgm:bulletEnabled val="1"/>
        </dgm:presLayoutVars>
      </dgm:prSet>
      <dgm:spPr/>
      <dgm:t>
        <a:bodyPr/>
        <a:lstStyle/>
        <a:p>
          <a:endParaRPr lang="es-MX"/>
        </a:p>
      </dgm:t>
    </dgm:pt>
    <dgm:pt modelId="{7A0B4078-4754-42CD-BA73-425E6F1E8E65}" type="pres">
      <dgm:prSet presAssocID="{3FAA89B6-B494-41B5-8E07-EA3694C17DBC}" presName="root" presStyleCnt="0"/>
      <dgm:spPr/>
      <dgm:t>
        <a:bodyPr/>
        <a:lstStyle/>
        <a:p>
          <a:endParaRPr lang="es-MX"/>
        </a:p>
      </dgm:t>
    </dgm:pt>
    <dgm:pt modelId="{339956CD-E3D8-4CE1-9CE6-4EA18C17D935}" type="pres">
      <dgm:prSet presAssocID="{3FAA89B6-B494-41B5-8E07-EA3694C17DBC}" presName="rootComposite" presStyleCnt="0"/>
      <dgm:spPr/>
      <dgm:t>
        <a:bodyPr/>
        <a:lstStyle/>
        <a:p>
          <a:endParaRPr lang="es-MX"/>
        </a:p>
      </dgm:t>
    </dgm:pt>
    <dgm:pt modelId="{EE5941B1-E850-4542-86D4-DE66413F9969}" type="pres">
      <dgm:prSet presAssocID="{3FAA89B6-B494-41B5-8E07-EA3694C17DBC}" presName="rootText" presStyleLbl="node1" presStyleIdx="2" presStyleCnt="4" custLinFactY="99412" custLinFactNeighborX="29090" custLinFactNeighborY="100000"/>
      <dgm:spPr/>
      <dgm:t>
        <a:bodyPr/>
        <a:lstStyle/>
        <a:p>
          <a:endParaRPr lang="es-MX"/>
        </a:p>
      </dgm:t>
    </dgm:pt>
    <dgm:pt modelId="{5177B4A8-3A49-41F7-A1C0-A4873EBD9CA6}" type="pres">
      <dgm:prSet presAssocID="{3FAA89B6-B494-41B5-8E07-EA3694C17DBC}" presName="rootConnector" presStyleLbl="node1" presStyleIdx="2" presStyleCnt="4"/>
      <dgm:spPr/>
      <dgm:t>
        <a:bodyPr/>
        <a:lstStyle/>
        <a:p>
          <a:endParaRPr lang="es-MX"/>
        </a:p>
      </dgm:t>
    </dgm:pt>
    <dgm:pt modelId="{557E2385-2F6B-4F02-8A8D-CA189648C896}" type="pres">
      <dgm:prSet presAssocID="{3FAA89B6-B494-41B5-8E07-EA3694C17DBC}" presName="childShape" presStyleCnt="0"/>
      <dgm:spPr/>
      <dgm:t>
        <a:bodyPr/>
        <a:lstStyle/>
        <a:p>
          <a:endParaRPr lang="es-MX"/>
        </a:p>
      </dgm:t>
    </dgm:pt>
    <dgm:pt modelId="{21DADF67-458F-4174-BE61-B933EB9AF524}" type="pres">
      <dgm:prSet presAssocID="{8CB7E129-FBB8-43FA-A111-117458A5F8A7}" presName="Name13" presStyleLbl="parChTrans1D2" presStyleIdx="4" presStyleCnt="6"/>
      <dgm:spPr/>
      <dgm:t>
        <a:bodyPr/>
        <a:lstStyle/>
        <a:p>
          <a:endParaRPr lang="es-MX"/>
        </a:p>
      </dgm:t>
    </dgm:pt>
    <dgm:pt modelId="{8DCC01EA-2358-47FF-95FF-07D1F0C54BE3}" type="pres">
      <dgm:prSet presAssocID="{90B82B8D-9BAC-4B68-8C65-29C2814E6252}" presName="childText" presStyleLbl="bgAcc1" presStyleIdx="4" presStyleCnt="6" custScaleY="147859" custLinFactX="21039" custLinFactY="100000" custLinFactNeighborX="100000" custLinFactNeighborY="149895">
        <dgm:presLayoutVars>
          <dgm:bulletEnabled val="1"/>
        </dgm:presLayoutVars>
      </dgm:prSet>
      <dgm:spPr/>
      <dgm:t>
        <a:bodyPr/>
        <a:lstStyle/>
        <a:p>
          <a:endParaRPr lang="es-MX"/>
        </a:p>
      </dgm:t>
    </dgm:pt>
    <dgm:pt modelId="{6C55FDD8-C387-46AA-AA9A-BD99C115BCE1}" type="pres">
      <dgm:prSet presAssocID="{AE2851FF-D88A-42D4-BAE8-2490F6861308}" presName="root" presStyleCnt="0"/>
      <dgm:spPr/>
      <dgm:t>
        <a:bodyPr/>
        <a:lstStyle/>
        <a:p>
          <a:endParaRPr lang="es-MX"/>
        </a:p>
      </dgm:t>
    </dgm:pt>
    <dgm:pt modelId="{2FEFCE2A-DE1F-499B-BFF5-50BACDDD87D2}" type="pres">
      <dgm:prSet presAssocID="{AE2851FF-D88A-42D4-BAE8-2490F6861308}" presName="rootComposite" presStyleCnt="0"/>
      <dgm:spPr/>
      <dgm:t>
        <a:bodyPr/>
        <a:lstStyle/>
        <a:p>
          <a:endParaRPr lang="es-MX"/>
        </a:p>
      </dgm:t>
    </dgm:pt>
    <dgm:pt modelId="{71E659FD-EB2C-499A-B91A-BF0E2332AB22}" type="pres">
      <dgm:prSet presAssocID="{AE2851FF-D88A-42D4-BAE8-2490F6861308}" presName="rootText" presStyleLbl="node1" presStyleIdx="3" presStyleCnt="4" custLinFactY="-45718" custLinFactNeighborX="-95910" custLinFactNeighborY="-100000"/>
      <dgm:spPr/>
      <dgm:t>
        <a:bodyPr/>
        <a:lstStyle/>
        <a:p>
          <a:endParaRPr lang="es-MX"/>
        </a:p>
      </dgm:t>
    </dgm:pt>
    <dgm:pt modelId="{FEB4BFF3-FB36-4CEB-8144-D26DECFB69A0}" type="pres">
      <dgm:prSet presAssocID="{AE2851FF-D88A-42D4-BAE8-2490F6861308}" presName="rootConnector" presStyleLbl="node1" presStyleIdx="3" presStyleCnt="4"/>
      <dgm:spPr/>
      <dgm:t>
        <a:bodyPr/>
        <a:lstStyle/>
        <a:p>
          <a:endParaRPr lang="es-MX"/>
        </a:p>
      </dgm:t>
    </dgm:pt>
    <dgm:pt modelId="{F08CFF81-A533-4C9F-B1EC-02C94661AE10}" type="pres">
      <dgm:prSet presAssocID="{AE2851FF-D88A-42D4-BAE8-2490F6861308}" presName="childShape" presStyleCnt="0"/>
      <dgm:spPr/>
      <dgm:t>
        <a:bodyPr/>
        <a:lstStyle/>
        <a:p>
          <a:endParaRPr lang="es-MX"/>
        </a:p>
      </dgm:t>
    </dgm:pt>
    <dgm:pt modelId="{EBE1D77F-0F60-44D5-933F-74BA5A44EDB1}" type="pres">
      <dgm:prSet presAssocID="{2D902E1E-8CA8-4917-8AC8-EAFE076EFADE}" presName="Name13" presStyleLbl="parChTrans1D2" presStyleIdx="5" presStyleCnt="6"/>
      <dgm:spPr/>
      <dgm:t>
        <a:bodyPr/>
        <a:lstStyle/>
        <a:p>
          <a:endParaRPr lang="es-MX"/>
        </a:p>
      </dgm:t>
    </dgm:pt>
    <dgm:pt modelId="{E4A005BF-AB05-43F1-95DF-87B9F925E729}" type="pres">
      <dgm:prSet presAssocID="{61650C44-D6E0-4559-A103-09B89FAA0E33}" presName="childText" presStyleLbl="bgAcc1" presStyleIdx="5" presStyleCnt="6" custScaleY="227624" custLinFactY="-53212" custLinFactNeighborX="-44867" custLinFactNeighborY="-100000">
        <dgm:presLayoutVars>
          <dgm:bulletEnabled val="1"/>
        </dgm:presLayoutVars>
      </dgm:prSet>
      <dgm:spPr/>
      <dgm:t>
        <a:bodyPr/>
        <a:lstStyle/>
        <a:p>
          <a:endParaRPr lang="es-MX"/>
        </a:p>
      </dgm:t>
    </dgm:pt>
  </dgm:ptLst>
  <dgm:cxnLst>
    <dgm:cxn modelId="{FE01E300-E5C5-4344-895A-8C5CDDD488D3}" type="presOf" srcId="{75DB4332-5E71-4B08-87B9-027A31AA53E4}" destId="{EA66A9D4-65CD-4FAE-82D5-F44E7C264CDE}" srcOrd="0" destOrd="0" presId="urn:microsoft.com/office/officeart/2005/8/layout/hierarchy3"/>
    <dgm:cxn modelId="{D5A9983D-9A24-4A97-801C-A4BC21BFAC5C}" type="presOf" srcId="{7A8A7BDB-CEA7-4109-AF66-B571B8461A21}" destId="{DDD3523F-F0E9-47D7-9903-44642114E302}" srcOrd="0" destOrd="0" presId="urn:microsoft.com/office/officeart/2005/8/layout/hierarchy3"/>
    <dgm:cxn modelId="{0369CA83-4DD9-4B79-AF9C-1048388C3756}" srcId="{9647EF5F-A33C-4795-93FB-CFFB17271AE6}" destId="{CE9CB67E-8770-4C39-A818-FB66E80376EC}" srcOrd="0" destOrd="0" parTransId="{0DC89053-B742-425F-B7BE-75F48C2D965D}" sibTransId="{AF6FE754-6933-4241-B767-F71110F29C65}"/>
    <dgm:cxn modelId="{C1BC8C31-C9CA-4C1E-948C-6269D9E321AB}" type="presOf" srcId="{3FAA89B6-B494-41B5-8E07-EA3694C17DBC}" destId="{5177B4A8-3A49-41F7-A1C0-A4873EBD9CA6}" srcOrd="1" destOrd="0" presId="urn:microsoft.com/office/officeart/2005/8/layout/hierarchy3"/>
    <dgm:cxn modelId="{5B050953-2B63-4738-B490-74F409C7B66D}" type="presOf" srcId="{2D902E1E-8CA8-4917-8AC8-EAFE076EFADE}" destId="{EBE1D77F-0F60-44D5-933F-74BA5A44EDB1}" srcOrd="0" destOrd="0" presId="urn:microsoft.com/office/officeart/2005/8/layout/hierarchy3"/>
    <dgm:cxn modelId="{5D45F84F-917F-4344-8E6D-DEE8A9E4EA14}" srcId="{CE9CB67E-8770-4C39-A818-FB66E80376EC}" destId="{ED9162E1-7DE9-4B42-A046-316771E0DF5D}" srcOrd="1" destOrd="0" parTransId="{75DB4332-5E71-4B08-87B9-027A31AA53E4}" sibTransId="{6EFC6F95-3543-4552-A75C-69E8BB039B48}"/>
    <dgm:cxn modelId="{EAE5B461-7146-4401-B90E-37DF208AB91A}" srcId="{9647EF5F-A33C-4795-93FB-CFFB17271AE6}" destId="{9D888D1A-EC25-42CB-9351-5B0511683E11}" srcOrd="1" destOrd="0" parTransId="{4D432145-A5A1-4679-8685-863D15F7252F}" sibTransId="{449E2B76-773D-47A5-9B92-3E0CCD07AAF8}"/>
    <dgm:cxn modelId="{A8420F96-1A3E-41DD-8700-98089E028D88}" type="presOf" srcId="{AE2851FF-D88A-42D4-BAE8-2490F6861308}" destId="{71E659FD-EB2C-499A-B91A-BF0E2332AB22}" srcOrd="0" destOrd="0" presId="urn:microsoft.com/office/officeart/2005/8/layout/hierarchy3"/>
    <dgm:cxn modelId="{757FE6DB-AF36-445F-9455-FE460AC16E14}" type="presOf" srcId="{ED9162E1-7DE9-4B42-A046-316771E0DF5D}" destId="{C868DEF8-45B8-4F60-929B-7541E6AB271D}" srcOrd="0" destOrd="0" presId="urn:microsoft.com/office/officeart/2005/8/layout/hierarchy3"/>
    <dgm:cxn modelId="{360893CB-8AB4-4551-8270-1A4D9C46A50E}" type="presOf" srcId="{952E8CDD-D593-42CC-9214-417E0BCADD99}" destId="{2DC17F8B-9CC8-4F22-AABF-1293ADAA719E}" srcOrd="0" destOrd="0" presId="urn:microsoft.com/office/officeart/2005/8/layout/hierarchy3"/>
    <dgm:cxn modelId="{14C1F140-C1F1-4B30-BF4B-747C56101D4A}" type="presOf" srcId="{8CB7E129-FBB8-43FA-A111-117458A5F8A7}" destId="{21DADF67-458F-4174-BE61-B933EB9AF524}" srcOrd="0" destOrd="0" presId="urn:microsoft.com/office/officeart/2005/8/layout/hierarchy3"/>
    <dgm:cxn modelId="{A5628DD7-CE76-47D8-BF87-87240DB5291D}" type="presOf" srcId="{90B82B8D-9BAC-4B68-8C65-29C2814E6252}" destId="{8DCC01EA-2358-47FF-95FF-07D1F0C54BE3}" srcOrd="0" destOrd="0" presId="urn:microsoft.com/office/officeart/2005/8/layout/hierarchy3"/>
    <dgm:cxn modelId="{674426A7-74D0-4646-9AC5-C165A65E156A}" type="presOf" srcId="{CE9CB67E-8770-4C39-A818-FB66E80376EC}" destId="{5936C23A-2B85-45C3-A32A-E4E12A9E2585}" srcOrd="1" destOrd="0" presId="urn:microsoft.com/office/officeart/2005/8/layout/hierarchy3"/>
    <dgm:cxn modelId="{27A51422-065B-4562-B127-AE551C4D07A2}" type="presOf" srcId="{61650C44-D6E0-4559-A103-09B89FAA0E33}" destId="{E4A005BF-AB05-43F1-95DF-87B9F925E729}" srcOrd="0" destOrd="0" presId="urn:microsoft.com/office/officeart/2005/8/layout/hierarchy3"/>
    <dgm:cxn modelId="{18221150-D319-499A-9877-CDBD44D59015}" type="presOf" srcId="{9647EF5F-A33C-4795-93FB-CFFB17271AE6}" destId="{C43E3A5A-8FB0-4709-94C4-90D3FC27E198}" srcOrd="0" destOrd="0" presId="urn:microsoft.com/office/officeart/2005/8/layout/hierarchy3"/>
    <dgm:cxn modelId="{F0C349DA-115E-486D-B9C9-DB2751875097}" type="presOf" srcId="{CE9CB67E-8770-4C39-A818-FB66E80376EC}" destId="{F315E4B6-FEE3-43FB-B0C7-2D7445763422}" srcOrd="0" destOrd="0" presId="urn:microsoft.com/office/officeart/2005/8/layout/hierarchy3"/>
    <dgm:cxn modelId="{56278C88-2AE7-495A-8DF7-E037A27EBF39}" srcId="{3FAA89B6-B494-41B5-8E07-EA3694C17DBC}" destId="{90B82B8D-9BAC-4B68-8C65-29C2814E6252}" srcOrd="0" destOrd="0" parTransId="{8CB7E129-FBB8-43FA-A111-117458A5F8A7}" sibTransId="{3926AEC9-F6DD-4C0C-850C-032AD4C53445}"/>
    <dgm:cxn modelId="{120BBCB8-D54E-4DBD-BE17-DC3A7E7614BD}" srcId="{9D888D1A-EC25-42CB-9351-5B0511683E11}" destId="{9900F147-E885-4BF0-B0F8-9E29BC78DCEC}" srcOrd="1" destOrd="0" parTransId="{5698CA85-87FA-425C-B762-C8A6B9117E9F}" sibTransId="{136508BA-748D-4DE9-812B-5067EDE91026}"/>
    <dgm:cxn modelId="{BE67D124-0F86-4B05-92C1-1A843FB879B6}" type="presOf" srcId="{82F3FE20-2149-43B4-86B4-F194D644B483}" destId="{DF2A82CD-7EBB-47A6-AE3F-10F4B305AB02}" srcOrd="0" destOrd="0" presId="urn:microsoft.com/office/officeart/2005/8/layout/hierarchy3"/>
    <dgm:cxn modelId="{CE9DC067-D085-46A0-B263-AFDEC0A2A0E0}" type="presOf" srcId="{164B2E70-72F9-48FF-AEC9-B5E7460BCAD1}" destId="{F62F8928-B45A-48EC-9DA8-45EB4A88584F}" srcOrd="0" destOrd="0" presId="urn:microsoft.com/office/officeart/2005/8/layout/hierarchy3"/>
    <dgm:cxn modelId="{3DB7BAAE-B16A-4AC0-9AFC-FDEA70D066F7}" type="presOf" srcId="{9D888D1A-EC25-42CB-9351-5B0511683E11}" destId="{EB011B40-3A12-4899-A20E-72581D4B9EC6}" srcOrd="0" destOrd="0" presId="urn:microsoft.com/office/officeart/2005/8/layout/hierarchy3"/>
    <dgm:cxn modelId="{391BDDDE-AF7B-47B0-9900-4E57E8D7ACF0}" type="presOf" srcId="{9D888D1A-EC25-42CB-9351-5B0511683E11}" destId="{CCBCFF30-1DB4-4FA0-BE9A-20017A6911E0}" srcOrd="1" destOrd="0" presId="urn:microsoft.com/office/officeart/2005/8/layout/hierarchy3"/>
    <dgm:cxn modelId="{60707B92-CEBF-4685-8476-6D1C6AFD7AFD}" type="presOf" srcId="{5698CA85-87FA-425C-B762-C8A6B9117E9F}" destId="{0A6F92B3-318E-4299-B1E5-FCFEB3B37E60}" srcOrd="0" destOrd="0" presId="urn:microsoft.com/office/officeart/2005/8/layout/hierarchy3"/>
    <dgm:cxn modelId="{5D9FE299-EAF5-470D-920A-889E404D15BD}" srcId="{CE9CB67E-8770-4C39-A818-FB66E80376EC}" destId="{82F3FE20-2149-43B4-86B4-F194D644B483}" srcOrd="0" destOrd="0" parTransId="{164B2E70-72F9-48FF-AEC9-B5E7460BCAD1}" sibTransId="{1A985D0E-C810-4206-8F3D-74C85B3CE614}"/>
    <dgm:cxn modelId="{BDE1DC72-2E8F-47E7-B28F-9D8FE57A7656}" srcId="{9647EF5F-A33C-4795-93FB-CFFB17271AE6}" destId="{3FAA89B6-B494-41B5-8E07-EA3694C17DBC}" srcOrd="2" destOrd="0" parTransId="{720ED589-9D93-44FB-AD0A-648E7C15C2D2}" sibTransId="{4E6FCB42-937D-4B06-B024-64659C40B2F5}"/>
    <dgm:cxn modelId="{30D7B615-CEB0-4B3D-B45C-1A260243860A}" srcId="{9647EF5F-A33C-4795-93FB-CFFB17271AE6}" destId="{AE2851FF-D88A-42D4-BAE8-2490F6861308}" srcOrd="3" destOrd="0" parTransId="{6E013072-910D-4DE2-935B-229BEFCD9F25}" sibTransId="{1C7FC2B0-BD0B-46FB-8619-96A3441D6B49}"/>
    <dgm:cxn modelId="{D1170D59-0211-41FF-90EB-656F55BB39A9}" type="presOf" srcId="{AE2851FF-D88A-42D4-BAE8-2490F6861308}" destId="{FEB4BFF3-FB36-4CEB-8144-D26DECFB69A0}" srcOrd="1" destOrd="0" presId="urn:microsoft.com/office/officeart/2005/8/layout/hierarchy3"/>
    <dgm:cxn modelId="{6570CAA1-0338-4695-88DC-C212BE7ADCC4}" type="presOf" srcId="{3FAA89B6-B494-41B5-8E07-EA3694C17DBC}" destId="{EE5941B1-E850-4542-86D4-DE66413F9969}" srcOrd="0" destOrd="0" presId="urn:microsoft.com/office/officeart/2005/8/layout/hierarchy3"/>
    <dgm:cxn modelId="{F1FB9B6B-9C46-4C97-885A-6EA8341456B1}" srcId="{9D888D1A-EC25-42CB-9351-5B0511683E11}" destId="{7A8A7BDB-CEA7-4109-AF66-B571B8461A21}" srcOrd="0" destOrd="0" parTransId="{952E8CDD-D593-42CC-9214-417E0BCADD99}" sibTransId="{0D639891-3292-4431-A95C-8ED81EA6BB96}"/>
    <dgm:cxn modelId="{98948424-8F16-4179-88F5-4417F7104C0E}" type="presOf" srcId="{9900F147-E885-4BF0-B0F8-9E29BC78DCEC}" destId="{B97573A2-1E50-4B59-B6CB-2407B9F402D7}" srcOrd="0" destOrd="0" presId="urn:microsoft.com/office/officeart/2005/8/layout/hierarchy3"/>
    <dgm:cxn modelId="{02D41E9E-70A9-4EEB-91D1-95B14602E677}" srcId="{AE2851FF-D88A-42D4-BAE8-2490F6861308}" destId="{61650C44-D6E0-4559-A103-09B89FAA0E33}" srcOrd="0" destOrd="0" parTransId="{2D902E1E-8CA8-4917-8AC8-EAFE076EFADE}" sibTransId="{9E343C2D-BB6A-438A-9126-30F666ACB55E}"/>
    <dgm:cxn modelId="{D71B8E34-58D8-485B-A5D1-644F59CB152D}" type="presParOf" srcId="{C43E3A5A-8FB0-4709-94C4-90D3FC27E198}" destId="{3D604190-513A-4E3E-8159-7D312A80D15C}" srcOrd="0" destOrd="0" presId="urn:microsoft.com/office/officeart/2005/8/layout/hierarchy3"/>
    <dgm:cxn modelId="{2C8904AA-426D-40D3-ACD3-CADF5CFBE870}" type="presParOf" srcId="{3D604190-513A-4E3E-8159-7D312A80D15C}" destId="{39A813EF-06B5-4E80-B772-337A7DA8FAB2}" srcOrd="0" destOrd="0" presId="urn:microsoft.com/office/officeart/2005/8/layout/hierarchy3"/>
    <dgm:cxn modelId="{9D335C7B-D964-495D-95CA-54D49933DB65}" type="presParOf" srcId="{39A813EF-06B5-4E80-B772-337A7DA8FAB2}" destId="{F315E4B6-FEE3-43FB-B0C7-2D7445763422}" srcOrd="0" destOrd="0" presId="urn:microsoft.com/office/officeart/2005/8/layout/hierarchy3"/>
    <dgm:cxn modelId="{D529931D-5D2D-4223-A660-0EA09BEC9003}" type="presParOf" srcId="{39A813EF-06B5-4E80-B772-337A7DA8FAB2}" destId="{5936C23A-2B85-45C3-A32A-E4E12A9E2585}" srcOrd="1" destOrd="0" presId="urn:microsoft.com/office/officeart/2005/8/layout/hierarchy3"/>
    <dgm:cxn modelId="{15A3C3D2-B075-4FD7-893B-F25AED2067DA}" type="presParOf" srcId="{3D604190-513A-4E3E-8159-7D312A80D15C}" destId="{8C2FE90E-88E8-45A8-A698-B5757694148E}" srcOrd="1" destOrd="0" presId="urn:microsoft.com/office/officeart/2005/8/layout/hierarchy3"/>
    <dgm:cxn modelId="{D7222C91-C61F-49FF-AA95-B2E476836E02}" type="presParOf" srcId="{8C2FE90E-88E8-45A8-A698-B5757694148E}" destId="{F62F8928-B45A-48EC-9DA8-45EB4A88584F}" srcOrd="0" destOrd="0" presId="urn:microsoft.com/office/officeart/2005/8/layout/hierarchy3"/>
    <dgm:cxn modelId="{2E97B330-2BE0-4124-B1CE-6E5D9FDF9713}" type="presParOf" srcId="{8C2FE90E-88E8-45A8-A698-B5757694148E}" destId="{DF2A82CD-7EBB-47A6-AE3F-10F4B305AB02}" srcOrd="1" destOrd="0" presId="urn:microsoft.com/office/officeart/2005/8/layout/hierarchy3"/>
    <dgm:cxn modelId="{384157A1-600F-4874-8BDB-B70D3DA501E5}" type="presParOf" srcId="{8C2FE90E-88E8-45A8-A698-B5757694148E}" destId="{EA66A9D4-65CD-4FAE-82D5-F44E7C264CDE}" srcOrd="2" destOrd="0" presId="urn:microsoft.com/office/officeart/2005/8/layout/hierarchy3"/>
    <dgm:cxn modelId="{BAA3F772-D99F-4C45-BB64-FC8771E5B366}" type="presParOf" srcId="{8C2FE90E-88E8-45A8-A698-B5757694148E}" destId="{C868DEF8-45B8-4F60-929B-7541E6AB271D}" srcOrd="3" destOrd="0" presId="urn:microsoft.com/office/officeart/2005/8/layout/hierarchy3"/>
    <dgm:cxn modelId="{98693398-7195-4B4E-A4A6-86C8BE5F668B}" type="presParOf" srcId="{C43E3A5A-8FB0-4709-94C4-90D3FC27E198}" destId="{737CA761-0432-4A4B-A71F-CE613C765101}" srcOrd="1" destOrd="0" presId="urn:microsoft.com/office/officeart/2005/8/layout/hierarchy3"/>
    <dgm:cxn modelId="{717F1DE3-1022-44C0-92A6-75171A49389C}" type="presParOf" srcId="{737CA761-0432-4A4B-A71F-CE613C765101}" destId="{A0993C99-DCF9-4579-9CE7-4DF7FA4AEA1E}" srcOrd="0" destOrd="0" presId="urn:microsoft.com/office/officeart/2005/8/layout/hierarchy3"/>
    <dgm:cxn modelId="{26FD9EB7-BB11-43A2-9984-24720FA53583}" type="presParOf" srcId="{A0993C99-DCF9-4579-9CE7-4DF7FA4AEA1E}" destId="{EB011B40-3A12-4899-A20E-72581D4B9EC6}" srcOrd="0" destOrd="0" presId="urn:microsoft.com/office/officeart/2005/8/layout/hierarchy3"/>
    <dgm:cxn modelId="{DA498B8B-FC12-4EEF-936E-CB08FA14A838}" type="presParOf" srcId="{A0993C99-DCF9-4579-9CE7-4DF7FA4AEA1E}" destId="{CCBCFF30-1DB4-4FA0-BE9A-20017A6911E0}" srcOrd="1" destOrd="0" presId="urn:microsoft.com/office/officeart/2005/8/layout/hierarchy3"/>
    <dgm:cxn modelId="{B391F520-0134-4506-96C8-95BD7B1D3C3E}" type="presParOf" srcId="{737CA761-0432-4A4B-A71F-CE613C765101}" destId="{FD9FA16B-1C00-4363-847D-32730E7265F1}" srcOrd="1" destOrd="0" presId="urn:microsoft.com/office/officeart/2005/8/layout/hierarchy3"/>
    <dgm:cxn modelId="{009328E9-4ADD-44C0-9872-C9C14CB505C8}" type="presParOf" srcId="{FD9FA16B-1C00-4363-847D-32730E7265F1}" destId="{2DC17F8B-9CC8-4F22-AABF-1293ADAA719E}" srcOrd="0" destOrd="0" presId="urn:microsoft.com/office/officeart/2005/8/layout/hierarchy3"/>
    <dgm:cxn modelId="{DF55234D-238B-449E-BED7-75941C6E24A9}" type="presParOf" srcId="{FD9FA16B-1C00-4363-847D-32730E7265F1}" destId="{DDD3523F-F0E9-47D7-9903-44642114E302}" srcOrd="1" destOrd="0" presId="urn:microsoft.com/office/officeart/2005/8/layout/hierarchy3"/>
    <dgm:cxn modelId="{8E4D2624-BAED-41D3-86FC-162AC16DCF62}" type="presParOf" srcId="{FD9FA16B-1C00-4363-847D-32730E7265F1}" destId="{0A6F92B3-318E-4299-B1E5-FCFEB3B37E60}" srcOrd="2" destOrd="0" presId="urn:microsoft.com/office/officeart/2005/8/layout/hierarchy3"/>
    <dgm:cxn modelId="{ABA5C9A9-DF46-42AC-851D-BB2AB1FD3F42}" type="presParOf" srcId="{FD9FA16B-1C00-4363-847D-32730E7265F1}" destId="{B97573A2-1E50-4B59-B6CB-2407B9F402D7}" srcOrd="3" destOrd="0" presId="urn:microsoft.com/office/officeart/2005/8/layout/hierarchy3"/>
    <dgm:cxn modelId="{F79E4581-038B-4F5E-845C-6804A1A8B921}" type="presParOf" srcId="{C43E3A5A-8FB0-4709-94C4-90D3FC27E198}" destId="{7A0B4078-4754-42CD-BA73-425E6F1E8E65}" srcOrd="2" destOrd="0" presId="urn:microsoft.com/office/officeart/2005/8/layout/hierarchy3"/>
    <dgm:cxn modelId="{930DF11F-2176-4B2B-9A36-43AD9DBC7557}" type="presParOf" srcId="{7A0B4078-4754-42CD-BA73-425E6F1E8E65}" destId="{339956CD-E3D8-4CE1-9CE6-4EA18C17D935}" srcOrd="0" destOrd="0" presId="urn:microsoft.com/office/officeart/2005/8/layout/hierarchy3"/>
    <dgm:cxn modelId="{E469BA65-8A57-4C53-913C-9EC6A2953A3A}" type="presParOf" srcId="{339956CD-E3D8-4CE1-9CE6-4EA18C17D935}" destId="{EE5941B1-E850-4542-86D4-DE66413F9969}" srcOrd="0" destOrd="0" presId="urn:microsoft.com/office/officeart/2005/8/layout/hierarchy3"/>
    <dgm:cxn modelId="{3C72B3B3-B2CC-4D2A-8C6D-F97474FD8B11}" type="presParOf" srcId="{339956CD-E3D8-4CE1-9CE6-4EA18C17D935}" destId="{5177B4A8-3A49-41F7-A1C0-A4873EBD9CA6}" srcOrd="1" destOrd="0" presId="urn:microsoft.com/office/officeart/2005/8/layout/hierarchy3"/>
    <dgm:cxn modelId="{6BB0A402-7EC0-49B8-A33A-EE74606C27BB}" type="presParOf" srcId="{7A0B4078-4754-42CD-BA73-425E6F1E8E65}" destId="{557E2385-2F6B-4F02-8A8D-CA189648C896}" srcOrd="1" destOrd="0" presId="urn:microsoft.com/office/officeart/2005/8/layout/hierarchy3"/>
    <dgm:cxn modelId="{D7983AEF-7B34-4193-B4A1-97467467364A}" type="presParOf" srcId="{557E2385-2F6B-4F02-8A8D-CA189648C896}" destId="{21DADF67-458F-4174-BE61-B933EB9AF524}" srcOrd="0" destOrd="0" presId="urn:microsoft.com/office/officeart/2005/8/layout/hierarchy3"/>
    <dgm:cxn modelId="{66FC5226-1C9F-4E9C-A411-F5BBB7557175}" type="presParOf" srcId="{557E2385-2F6B-4F02-8A8D-CA189648C896}" destId="{8DCC01EA-2358-47FF-95FF-07D1F0C54BE3}" srcOrd="1" destOrd="0" presId="urn:microsoft.com/office/officeart/2005/8/layout/hierarchy3"/>
    <dgm:cxn modelId="{8BCD323B-D23C-488F-B8BF-AEB13203081C}" type="presParOf" srcId="{C43E3A5A-8FB0-4709-94C4-90D3FC27E198}" destId="{6C55FDD8-C387-46AA-AA9A-BD99C115BCE1}" srcOrd="3" destOrd="0" presId="urn:microsoft.com/office/officeart/2005/8/layout/hierarchy3"/>
    <dgm:cxn modelId="{E82B945C-0A04-4001-B95F-C722067AF12A}" type="presParOf" srcId="{6C55FDD8-C387-46AA-AA9A-BD99C115BCE1}" destId="{2FEFCE2A-DE1F-499B-BFF5-50BACDDD87D2}" srcOrd="0" destOrd="0" presId="urn:microsoft.com/office/officeart/2005/8/layout/hierarchy3"/>
    <dgm:cxn modelId="{040D28DA-5AAD-49A3-8ED3-D978AB64C700}" type="presParOf" srcId="{2FEFCE2A-DE1F-499B-BFF5-50BACDDD87D2}" destId="{71E659FD-EB2C-499A-B91A-BF0E2332AB22}" srcOrd="0" destOrd="0" presId="urn:microsoft.com/office/officeart/2005/8/layout/hierarchy3"/>
    <dgm:cxn modelId="{FE5BEB6E-621F-482F-B48C-2771D7ADC9F5}" type="presParOf" srcId="{2FEFCE2A-DE1F-499B-BFF5-50BACDDD87D2}" destId="{FEB4BFF3-FB36-4CEB-8144-D26DECFB69A0}" srcOrd="1" destOrd="0" presId="urn:microsoft.com/office/officeart/2005/8/layout/hierarchy3"/>
    <dgm:cxn modelId="{08EE7962-0EEB-44B8-BE99-7F32FD490404}" type="presParOf" srcId="{6C55FDD8-C387-46AA-AA9A-BD99C115BCE1}" destId="{F08CFF81-A533-4C9F-B1EC-02C94661AE10}" srcOrd="1" destOrd="0" presId="urn:microsoft.com/office/officeart/2005/8/layout/hierarchy3"/>
    <dgm:cxn modelId="{772890D7-90E1-4D5A-90E4-0EC21799565E}" type="presParOf" srcId="{F08CFF81-A533-4C9F-B1EC-02C94661AE10}" destId="{EBE1D77F-0F60-44D5-933F-74BA5A44EDB1}" srcOrd="0" destOrd="0" presId="urn:microsoft.com/office/officeart/2005/8/layout/hierarchy3"/>
    <dgm:cxn modelId="{61023DC9-135A-4556-A90E-3BF77590FAF6}" type="presParOf" srcId="{F08CFF81-A533-4C9F-B1EC-02C94661AE10}" destId="{E4A005BF-AB05-43F1-95DF-87B9F925E72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B7915-651E-4615-871B-916AE3030CD8}">
      <dsp:nvSpPr>
        <dsp:cNvPr id="0" name=""/>
        <dsp:cNvSpPr/>
      </dsp:nvSpPr>
      <dsp:spPr>
        <a:xfrm>
          <a:off x="2157898" y="238507"/>
          <a:ext cx="1659278" cy="110618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t>Rendición de cuentas</a:t>
          </a:r>
          <a:endParaRPr lang="es-MX" sz="2400" b="1" kern="1200" dirty="0"/>
        </a:p>
      </dsp:txBody>
      <dsp:txXfrm>
        <a:off x="2190297" y="270906"/>
        <a:ext cx="1594480" cy="1041387"/>
      </dsp:txXfrm>
    </dsp:sp>
    <dsp:sp modelId="{8BDD3166-79C0-4085-87E1-6B396BEED6BF}">
      <dsp:nvSpPr>
        <dsp:cNvPr id="0" name=""/>
        <dsp:cNvSpPr/>
      </dsp:nvSpPr>
      <dsp:spPr>
        <a:xfrm>
          <a:off x="1909006" y="1344693"/>
          <a:ext cx="1078530" cy="442474"/>
        </a:xfrm>
        <a:custGeom>
          <a:avLst/>
          <a:gdLst/>
          <a:ahLst/>
          <a:cxnLst/>
          <a:rect l="0" t="0" r="0" b="0"/>
          <a:pathLst>
            <a:path>
              <a:moveTo>
                <a:pt x="1078530" y="0"/>
              </a:moveTo>
              <a:lnTo>
                <a:pt x="1078530" y="221237"/>
              </a:lnTo>
              <a:lnTo>
                <a:pt x="0" y="221237"/>
              </a:lnTo>
              <a:lnTo>
                <a:pt x="0" y="442474"/>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FAAB0F8-9996-41B8-A888-27E7DE47D4D4}">
      <dsp:nvSpPr>
        <dsp:cNvPr id="0" name=""/>
        <dsp:cNvSpPr/>
      </dsp:nvSpPr>
      <dsp:spPr>
        <a:xfrm>
          <a:off x="1079367" y="1787167"/>
          <a:ext cx="1659278" cy="110618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t>Transparencia</a:t>
          </a:r>
          <a:endParaRPr lang="es-MX" sz="1900" b="1" kern="1200" dirty="0"/>
        </a:p>
      </dsp:txBody>
      <dsp:txXfrm>
        <a:off x="1111766" y="1819566"/>
        <a:ext cx="1594480" cy="1041387"/>
      </dsp:txXfrm>
    </dsp:sp>
    <dsp:sp modelId="{070C8B2A-D8D3-4360-9F16-B8FAF3337A56}">
      <dsp:nvSpPr>
        <dsp:cNvPr id="0" name=""/>
        <dsp:cNvSpPr/>
      </dsp:nvSpPr>
      <dsp:spPr>
        <a:xfrm>
          <a:off x="830475" y="2893352"/>
          <a:ext cx="1078530" cy="442474"/>
        </a:xfrm>
        <a:custGeom>
          <a:avLst/>
          <a:gdLst/>
          <a:ahLst/>
          <a:cxnLst/>
          <a:rect l="0" t="0" r="0" b="0"/>
          <a:pathLst>
            <a:path>
              <a:moveTo>
                <a:pt x="1078530" y="0"/>
              </a:moveTo>
              <a:lnTo>
                <a:pt x="1078530" y="221237"/>
              </a:lnTo>
              <a:lnTo>
                <a:pt x="0" y="221237"/>
              </a:lnTo>
              <a:lnTo>
                <a:pt x="0" y="442474"/>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DB95971-E82D-432D-94B6-C00217D8CD2E}">
      <dsp:nvSpPr>
        <dsp:cNvPr id="0" name=""/>
        <dsp:cNvSpPr/>
      </dsp:nvSpPr>
      <dsp:spPr>
        <a:xfrm>
          <a:off x="836" y="3335826"/>
          <a:ext cx="1659278" cy="110618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t>Información</a:t>
          </a:r>
          <a:endParaRPr lang="es-MX" sz="1900" b="1" kern="1200" dirty="0"/>
        </a:p>
      </dsp:txBody>
      <dsp:txXfrm>
        <a:off x="33235" y="3368225"/>
        <a:ext cx="1594480" cy="1041387"/>
      </dsp:txXfrm>
    </dsp:sp>
    <dsp:sp modelId="{5339B170-B8A4-4B9F-91EC-79D3277BC96F}">
      <dsp:nvSpPr>
        <dsp:cNvPr id="0" name=""/>
        <dsp:cNvSpPr/>
      </dsp:nvSpPr>
      <dsp:spPr>
        <a:xfrm>
          <a:off x="1909006" y="2893352"/>
          <a:ext cx="1078530" cy="442474"/>
        </a:xfrm>
        <a:custGeom>
          <a:avLst/>
          <a:gdLst/>
          <a:ahLst/>
          <a:cxnLst/>
          <a:rect l="0" t="0" r="0" b="0"/>
          <a:pathLst>
            <a:path>
              <a:moveTo>
                <a:pt x="0" y="0"/>
              </a:moveTo>
              <a:lnTo>
                <a:pt x="0" y="221237"/>
              </a:lnTo>
              <a:lnTo>
                <a:pt x="1078530" y="221237"/>
              </a:lnTo>
              <a:lnTo>
                <a:pt x="1078530" y="442474"/>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FD0E01E-1624-4F80-A971-0FED50C2D0E1}">
      <dsp:nvSpPr>
        <dsp:cNvPr id="0" name=""/>
        <dsp:cNvSpPr/>
      </dsp:nvSpPr>
      <dsp:spPr>
        <a:xfrm>
          <a:off x="2157898" y="3335826"/>
          <a:ext cx="1659278" cy="110618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t>Justificación</a:t>
          </a:r>
          <a:endParaRPr lang="es-MX" sz="1900" b="1" kern="1200" dirty="0"/>
        </a:p>
      </dsp:txBody>
      <dsp:txXfrm>
        <a:off x="2190297" y="3368225"/>
        <a:ext cx="1594480" cy="1041387"/>
      </dsp:txXfrm>
    </dsp:sp>
    <dsp:sp modelId="{6E4D4EB2-6D0B-4AF7-81BE-313542A56B3B}">
      <dsp:nvSpPr>
        <dsp:cNvPr id="0" name=""/>
        <dsp:cNvSpPr/>
      </dsp:nvSpPr>
      <dsp:spPr>
        <a:xfrm>
          <a:off x="2987537" y="1344693"/>
          <a:ext cx="1078530" cy="442474"/>
        </a:xfrm>
        <a:custGeom>
          <a:avLst/>
          <a:gdLst/>
          <a:ahLst/>
          <a:cxnLst/>
          <a:rect l="0" t="0" r="0" b="0"/>
          <a:pathLst>
            <a:path>
              <a:moveTo>
                <a:pt x="0" y="0"/>
              </a:moveTo>
              <a:lnTo>
                <a:pt x="0" y="221237"/>
              </a:lnTo>
              <a:lnTo>
                <a:pt x="1078530" y="221237"/>
              </a:lnTo>
              <a:lnTo>
                <a:pt x="1078530" y="442474"/>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D456E0B-D1AB-4289-A39F-896F95D9A67C}">
      <dsp:nvSpPr>
        <dsp:cNvPr id="0" name=""/>
        <dsp:cNvSpPr/>
      </dsp:nvSpPr>
      <dsp:spPr>
        <a:xfrm>
          <a:off x="3236429" y="1787167"/>
          <a:ext cx="1659278" cy="110618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t>Sanciones  </a:t>
          </a:r>
          <a:endParaRPr lang="es-MX" sz="1900" b="1" kern="1200" dirty="0"/>
        </a:p>
      </dsp:txBody>
      <dsp:txXfrm>
        <a:off x="3268828" y="1819566"/>
        <a:ext cx="1594480" cy="10413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23FB6-85C5-42AC-8C49-E16E69327AC3}">
      <dsp:nvSpPr>
        <dsp:cNvPr id="0" name=""/>
        <dsp:cNvSpPr/>
      </dsp:nvSpPr>
      <dsp:spPr>
        <a:xfrm>
          <a:off x="0" y="2731658"/>
          <a:ext cx="8229600" cy="179226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MX" sz="3200" kern="1200" dirty="0" smtClean="0"/>
            <a:t>Medios de Impugnación que contempla la Ley </a:t>
          </a:r>
          <a:endParaRPr lang="es-MX" sz="3200" kern="1200" dirty="0"/>
        </a:p>
      </dsp:txBody>
      <dsp:txXfrm>
        <a:off x="0" y="2731658"/>
        <a:ext cx="8229600" cy="967822"/>
      </dsp:txXfrm>
    </dsp:sp>
    <dsp:sp modelId="{094C8E33-11FF-4C8C-A430-507E7A696F30}">
      <dsp:nvSpPr>
        <dsp:cNvPr id="0" name=""/>
        <dsp:cNvSpPr/>
      </dsp:nvSpPr>
      <dsp:spPr>
        <a:xfrm>
          <a:off x="4018" y="3663635"/>
          <a:ext cx="2740521" cy="824441"/>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a:lnSpc>
              <a:spcPct val="90000"/>
            </a:lnSpc>
            <a:spcBef>
              <a:spcPct val="0"/>
            </a:spcBef>
            <a:spcAft>
              <a:spcPct val="35000"/>
            </a:spcAft>
          </a:pPr>
          <a:r>
            <a:rPr lang="es-MX" sz="2100" kern="1200" dirty="0" smtClean="0"/>
            <a:t>Recurso de Protección de Datos Personales </a:t>
          </a:r>
          <a:endParaRPr lang="es-MX" sz="2100" kern="1200" dirty="0"/>
        </a:p>
      </dsp:txBody>
      <dsp:txXfrm>
        <a:off x="4018" y="3663635"/>
        <a:ext cx="2740521" cy="824441"/>
      </dsp:txXfrm>
    </dsp:sp>
    <dsp:sp modelId="{F14E1EC8-216C-4AC8-AE62-B3B6BF35AEFA}">
      <dsp:nvSpPr>
        <dsp:cNvPr id="0" name=""/>
        <dsp:cNvSpPr/>
      </dsp:nvSpPr>
      <dsp:spPr>
        <a:xfrm>
          <a:off x="2744539" y="3663635"/>
          <a:ext cx="2740521" cy="824441"/>
        </a:xfrm>
        <a:prstGeom prst="rect">
          <a:avLst/>
        </a:prstGeom>
        <a:solidFill>
          <a:schemeClr val="accent2">
            <a:tint val="40000"/>
            <a:alpha val="90000"/>
            <a:hueOff val="1256455"/>
            <a:satOff val="-1094"/>
            <a:lumOff val="-1"/>
            <a:alphaOff val="0"/>
          </a:schemeClr>
        </a:solidFill>
        <a:ln w="25400" cap="flat" cmpd="sng" algn="ctr">
          <a:solidFill>
            <a:schemeClr val="accent2">
              <a:tint val="40000"/>
              <a:alpha val="90000"/>
              <a:hueOff val="1256455"/>
              <a:satOff val="-1094"/>
              <a:lumOff val="-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a:lnSpc>
              <a:spcPct val="90000"/>
            </a:lnSpc>
            <a:spcBef>
              <a:spcPct val="0"/>
            </a:spcBef>
            <a:spcAft>
              <a:spcPct val="35000"/>
            </a:spcAft>
          </a:pPr>
          <a:r>
            <a:rPr lang="es-MX" sz="2100" kern="1200" dirty="0" smtClean="0"/>
            <a:t>Recurso de Transparencia </a:t>
          </a:r>
          <a:endParaRPr lang="es-MX" sz="2100" kern="1200" dirty="0"/>
        </a:p>
      </dsp:txBody>
      <dsp:txXfrm>
        <a:off x="2744539" y="3663635"/>
        <a:ext cx="2740521" cy="824441"/>
      </dsp:txXfrm>
    </dsp:sp>
    <dsp:sp modelId="{F6EAD853-9147-4B14-8FED-E151AC7504A8}">
      <dsp:nvSpPr>
        <dsp:cNvPr id="0" name=""/>
        <dsp:cNvSpPr/>
      </dsp:nvSpPr>
      <dsp:spPr>
        <a:xfrm>
          <a:off x="5485060" y="3663635"/>
          <a:ext cx="2740521" cy="824441"/>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a:lnSpc>
              <a:spcPct val="90000"/>
            </a:lnSpc>
            <a:spcBef>
              <a:spcPct val="0"/>
            </a:spcBef>
            <a:spcAft>
              <a:spcPct val="35000"/>
            </a:spcAft>
          </a:pPr>
          <a:r>
            <a:rPr lang="es-MX" sz="2100" kern="1200" dirty="0" smtClean="0"/>
            <a:t>Recurso de Revisión </a:t>
          </a:r>
          <a:endParaRPr lang="es-MX" sz="2100" kern="1200" dirty="0"/>
        </a:p>
      </dsp:txBody>
      <dsp:txXfrm>
        <a:off x="5485060" y="3663635"/>
        <a:ext cx="2740521" cy="824441"/>
      </dsp:txXfrm>
    </dsp:sp>
    <dsp:sp modelId="{B2DC7B51-B2F7-478A-BCE7-06E08821DEEF}">
      <dsp:nvSpPr>
        <dsp:cNvPr id="0" name=""/>
        <dsp:cNvSpPr/>
      </dsp:nvSpPr>
      <dsp:spPr>
        <a:xfrm rot="10800000">
          <a:off x="0" y="2040"/>
          <a:ext cx="8229600" cy="2756501"/>
        </a:xfrm>
        <a:prstGeom prst="upArrowCallou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3200" kern="1200" dirty="0" smtClean="0"/>
            <a:t>Solicitudes que contempla la Ley </a:t>
          </a:r>
        </a:p>
      </dsp:txBody>
      <dsp:txXfrm rot="-10800000">
        <a:off x="0" y="2040"/>
        <a:ext cx="8229600" cy="967532"/>
      </dsp:txXfrm>
    </dsp:sp>
    <dsp:sp modelId="{C8BAF66B-A51A-4877-9C35-58FB8BD36D1B}">
      <dsp:nvSpPr>
        <dsp:cNvPr id="0" name=""/>
        <dsp:cNvSpPr/>
      </dsp:nvSpPr>
      <dsp:spPr>
        <a:xfrm>
          <a:off x="0" y="969572"/>
          <a:ext cx="4114799" cy="824193"/>
        </a:xfrm>
        <a:prstGeom prst="rect">
          <a:avLst/>
        </a:prstGeom>
        <a:solidFill>
          <a:schemeClr val="accent2">
            <a:tint val="40000"/>
            <a:alpha val="90000"/>
            <a:hueOff val="3769366"/>
            <a:satOff val="-3283"/>
            <a:lumOff val="-4"/>
            <a:alphaOff val="0"/>
          </a:schemeClr>
        </a:solidFill>
        <a:ln w="25400" cap="flat" cmpd="sng" algn="ctr">
          <a:solidFill>
            <a:schemeClr val="accent2">
              <a:tint val="40000"/>
              <a:alpha val="90000"/>
              <a:hueOff val="3769366"/>
              <a:satOff val="-3283"/>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a:lnSpc>
              <a:spcPct val="90000"/>
            </a:lnSpc>
            <a:spcBef>
              <a:spcPct val="0"/>
            </a:spcBef>
            <a:spcAft>
              <a:spcPct val="35000"/>
            </a:spcAft>
          </a:pPr>
          <a:r>
            <a:rPr lang="es-MX" sz="2100" kern="1200" dirty="0" smtClean="0"/>
            <a:t>Solicitud de Protección </a:t>
          </a:r>
          <a:endParaRPr lang="es-MX" sz="2100" kern="1200" dirty="0"/>
        </a:p>
      </dsp:txBody>
      <dsp:txXfrm>
        <a:off x="0" y="969572"/>
        <a:ext cx="4114799" cy="824193"/>
      </dsp:txXfrm>
    </dsp:sp>
    <dsp:sp modelId="{5DA9A194-8D97-4936-A3FF-BB2E5F1714AB}">
      <dsp:nvSpPr>
        <dsp:cNvPr id="0" name=""/>
        <dsp:cNvSpPr/>
      </dsp:nvSpPr>
      <dsp:spPr>
        <a:xfrm>
          <a:off x="4114800" y="969572"/>
          <a:ext cx="4114799" cy="824193"/>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a:lnSpc>
              <a:spcPct val="90000"/>
            </a:lnSpc>
            <a:spcBef>
              <a:spcPct val="0"/>
            </a:spcBef>
            <a:spcAft>
              <a:spcPct val="35000"/>
            </a:spcAft>
          </a:pPr>
          <a:r>
            <a:rPr lang="es-MX" sz="2100" kern="1200" dirty="0" smtClean="0"/>
            <a:t>Solicitud de Acceso a la Información </a:t>
          </a:r>
          <a:endParaRPr lang="es-MX" sz="2100" kern="1200" dirty="0"/>
        </a:p>
      </dsp:txBody>
      <dsp:txXfrm>
        <a:off x="4114800" y="969572"/>
        <a:ext cx="4114799" cy="824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D5EDC-FECB-4B2D-A0F8-F9A41A14E261}">
      <dsp:nvSpPr>
        <dsp:cNvPr id="0" name=""/>
        <dsp:cNvSpPr/>
      </dsp:nvSpPr>
      <dsp:spPr>
        <a:xfrm rot="5400000">
          <a:off x="332251" y="2539314"/>
          <a:ext cx="988632" cy="1645062"/>
        </a:xfrm>
        <a:prstGeom prst="corner">
          <a:avLst>
            <a:gd name="adj1" fmla="val 16120"/>
            <a:gd name="adj2" fmla="val 161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693E9DE-9020-4E7B-B482-00BE6CBC4B8B}">
      <dsp:nvSpPr>
        <dsp:cNvPr id="0" name=""/>
        <dsp:cNvSpPr/>
      </dsp:nvSpPr>
      <dsp:spPr>
        <a:xfrm>
          <a:off x="167223" y="3030833"/>
          <a:ext cx="1485171" cy="1301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MX" sz="2400" b="1" kern="1200" dirty="0" smtClean="0">
              <a:solidFill>
                <a:srgbClr val="5F147C"/>
              </a:solidFill>
            </a:rPr>
            <a:t>1977</a:t>
          </a:r>
          <a:endParaRPr lang="es-MX" sz="2400" b="0" kern="1200" dirty="0">
            <a:solidFill>
              <a:srgbClr val="5F147C"/>
            </a:solidFill>
          </a:endParaRPr>
        </a:p>
        <a:p>
          <a:pPr marL="114300" lvl="1" indent="-114300" algn="l" defTabSz="622300">
            <a:lnSpc>
              <a:spcPct val="90000"/>
            </a:lnSpc>
            <a:spcBef>
              <a:spcPct val="0"/>
            </a:spcBef>
            <a:spcAft>
              <a:spcPct val="15000"/>
            </a:spcAft>
            <a:buChar char="••"/>
          </a:pPr>
          <a:r>
            <a:rPr lang="es-MX" sz="1400" b="1" kern="1200" dirty="0" smtClean="0"/>
            <a:t>Artículo 6º </a:t>
          </a:r>
          <a:r>
            <a:rPr lang="es-MX" sz="1400" b="0" kern="1200" dirty="0" smtClean="0"/>
            <a:t>Constitucional. …</a:t>
          </a:r>
          <a:r>
            <a:rPr lang="es-MX" sz="1400" b="0" i="1" kern="1200" dirty="0" smtClean="0"/>
            <a:t>El derecho a la información será garantizado por el Estado</a:t>
          </a:r>
          <a:r>
            <a:rPr lang="es-MX" sz="1400" b="0" kern="1200" dirty="0" smtClean="0"/>
            <a:t>.</a:t>
          </a:r>
          <a:endParaRPr lang="es-MX" sz="1400" b="0" kern="1200" dirty="0"/>
        </a:p>
      </dsp:txBody>
      <dsp:txXfrm>
        <a:off x="167223" y="3030833"/>
        <a:ext cx="1485171" cy="1301839"/>
      </dsp:txXfrm>
    </dsp:sp>
    <dsp:sp modelId="{85CCB94D-081B-43EB-A345-A94605F4907B}">
      <dsp:nvSpPr>
        <dsp:cNvPr id="0" name=""/>
        <dsp:cNvSpPr/>
      </dsp:nvSpPr>
      <dsp:spPr>
        <a:xfrm>
          <a:off x="1372174" y="2418202"/>
          <a:ext cx="280221" cy="280221"/>
        </a:xfrm>
        <a:prstGeom prst="triangle">
          <a:avLst>
            <a:gd name="adj" fmla="val 1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58DF9C6-3BD6-424D-9A8B-0631C795ACFB}">
      <dsp:nvSpPr>
        <dsp:cNvPr id="0" name=""/>
        <dsp:cNvSpPr/>
      </dsp:nvSpPr>
      <dsp:spPr>
        <a:xfrm rot="5400000">
          <a:off x="2150391" y="2089413"/>
          <a:ext cx="988632" cy="1645062"/>
        </a:xfrm>
        <a:prstGeom prst="corner">
          <a:avLst>
            <a:gd name="adj1" fmla="val 16120"/>
            <a:gd name="adj2" fmla="val 1611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F4035E8-BD03-4B8C-8323-BA7A628F3903}">
      <dsp:nvSpPr>
        <dsp:cNvPr id="0" name=""/>
        <dsp:cNvSpPr/>
      </dsp:nvSpPr>
      <dsp:spPr>
        <a:xfrm>
          <a:off x="1985363" y="2580932"/>
          <a:ext cx="1485171" cy="1301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755650">
            <a:lnSpc>
              <a:spcPct val="90000"/>
            </a:lnSpc>
            <a:spcBef>
              <a:spcPct val="0"/>
            </a:spcBef>
            <a:spcAft>
              <a:spcPct val="35000"/>
            </a:spcAft>
          </a:pPr>
          <a:r>
            <a:rPr lang="es-MX" sz="1700" b="1" kern="1200" dirty="0" smtClean="0">
              <a:solidFill>
                <a:srgbClr val="5F147C"/>
              </a:solidFill>
            </a:rPr>
            <a:t>2000</a:t>
          </a:r>
          <a:endParaRPr lang="es-MX" sz="1700" b="0" kern="1200" dirty="0">
            <a:solidFill>
              <a:srgbClr val="5F147C"/>
            </a:solidFill>
          </a:endParaRPr>
        </a:p>
        <a:p>
          <a:pPr marL="114300" lvl="1" indent="-114300" algn="just" defTabSz="622300">
            <a:lnSpc>
              <a:spcPct val="90000"/>
            </a:lnSpc>
            <a:spcBef>
              <a:spcPct val="0"/>
            </a:spcBef>
            <a:spcAft>
              <a:spcPct val="15000"/>
            </a:spcAft>
            <a:buChar char="••"/>
          </a:pPr>
          <a:r>
            <a:rPr lang="es-MX" sz="1400" b="0" kern="1200" dirty="0" smtClean="0"/>
            <a:t>La SCJN reconoce el Derecho de Acceso a la Información como una garantía individual.</a:t>
          </a:r>
          <a:endParaRPr lang="es-MX" sz="1400" b="0" kern="1200" dirty="0"/>
        </a:p>
      </dsp:txBody>
      <dsp:txXfrm>
        <a:off x="1985363" y="2580932"/>
        <a:ext cx="1485171" cy="1301839"/>
      </dsp:txXfrm>
    </dsp:sp>
    <dsp:sp modelId="{C7E92E75-28A1-43D8-91A7-52CBC9D91FB1}">
      <dsp:nvSpPr>
        <dsp:cNvPr id="0" name=""/>
        <dsp:cNvSpPr/>
      </dsp:nvSpPr>
      <dsp:spPr>
        <a:xfrm>
          <a:off x="3190314" y="1968302"/>
          <a:ext cx="280221" cy="280221"/>
        </a:xfrm>
        <a:prstGeom prst="triangle">
          <a:avLst>
            <a:gd name="adj" fmla="val 1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DAA190B-81BA-4C9D-8AE2-89D0678A5000}">
      <dsp:nvSpPr>
        <dsp:cNvPr id="0" name=""/>
        <dsp:cNvSpPr/>
      </dsp:nvSpPr>
      <dsp:spPr>
        <a:xfrm rot="5400000">
          <a:off x="3968531" y="1639512"/>
          <a:ext cx="988632" cy="1645062"/>
        </a:xfrm>
        <a:prstGeom prst="corner">
          <a:avLst>
            <a:gd name="adj1" fmla="val 16120"/>
            <a:gd name="adj2" fmla="val 1611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605123C-C0FB-48D2-BCB2-9CD6FD471BFD}">
      <dsp:nvSpPr>
        <dsp:cNvPr id="0" name=""/>
        <dsp:cNvSpPr/>
      </dsp:nvSpPr>
      <dsp:spPr>
        <a:xfrm>
          <a:off x="3803503" y="2131032"/>
          <a:ext cx="1485171" cy="1301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800100">
            <a:lnSpc>
              <a:spcPct val="90000"/>
            </a:lnSpc>
            <a:spcBef>
              <a:spcPct val="0"/>
            </a:spcBef>
            <a:spcAft>
              <a:spcPct val="35000"/>
            </a:spcAft>
          </a:pPr>
          <a:r>
            <a:rPr lang="es-MX" sz="1800" b="1" kern="1200" dirty="0" smtClean="0">
              <a:solidFill>
                <a:srgbClr val="5F147C"/>
              </a:solidFill>
            </a:rPr>
            <a:t>2002</a:t>
          </a:r>
          <a:endParaRPr lang="es-MX" sz="1800" b="1" kern="1200" dirty="0">
            <a:solidFill>
              <a:srgbClr val="5F147C"/>
            </a:solidFill>
          </a:endParaRPr>
        </a:p>
        <a:p>
          <a:pPr marL="114300" lvl="1" indent="-114300" algn="l" defTabSz="622300">
            <a:lnSpc>
              <a:spcPct val="90000"/>
            </a:lnSpc>
            <a:spcBef>
              <a:spcPct val="0"/>
            </a:spcBef>
            <a:spcAft>
              <a:spcPct val="15000"/>
            </a:spcAft>
            <a:buChar char="••"/>
          </a:pPr>
          <a:r>
            <a:rPr lang="es-MX" sz="1400" b="0" kern="1200" dirty="0" smtClean="0"/>
            <a:t>11 de junio de 2002, se publica en el DOF la LFTAIPG (Grupo Oaxaca)</a:t>
          </a:r>
          <a:endParaRPr lang="es-MX" sz="1400" b="0" kern="1200" dirty="0"/>
        </a:p>
      </dsp:txBody>
      <dsp:txXfrm>
        <a:off x="3803503" y="2131032"/>
        <a:ext cx="1485171" cy="1301839"/>
      </dsp:txXfrm>
    </dsp:sp>
    <dsp:sp modelId="{4D43626C-7F59-4B1B-93EB-53E3A2AAA33B}">
      <dsp:nvSpPr>
        <dsp:cNvPr id="0" name=""/>
        <dsp:cNvSpPr/>
      </dsp:nvSpPr>
      <dsp:spPr>
        <a:xfrm>
          <a:off x="5008454" y="1518401"/>
          <a:ext cx="280221" cy="280221"/>
        </a:xfrm>
        <a:prstGeom prst="triangle">
          <a:avLst>
            <a:gd name="adj" fmla="val 1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A687596-8EB8-45C9-81A1-6A1098F17BC4}">
      <dsp:nvSpPr>
        <dsp:cNvPr id="0" name=""/>
        <dsp:cNvSpPr/>
      </dsp:nvSpPr>
      <dsp:spPr>
        <a:xfrm rot="5400000">
          <a:off x="5786671" y="1189612"/>
          <a:ext cx="988632" cy="1645062"/>
        </a:xfrm>
        <a:prstGeom prst="corner">
          <a:avLst>
            <a:gd name="adj1" fmla="val 16120"/>
            <a:gd name="adj2" fmla="val 1611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00A16D6-DD38-4C10-8F0D-DEBE5FCD3827}">
      <dsp:nvSpPr>
        <dsp:cNvPr id="0" name=""/>
        <dsp:cNvSpPr/>
      </dsp:nvSpPr>
      <dsp:spPr>
        <a:xfrm>
          <a:off x="5621644" y="1681131"/>
          <a:ext cx="1485171" cy="1301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b="1" kern="1200" dirty="0" smtClean="0">
              <a:solidFill>
                <a:srgbClr val="5F147C"/>
              </a:solidFill>
            </a:rPr>
            <a:t>2007</a:t>
          </a:r>
          <a:endParaRPr lang="es-MX" sz="1800" b="1" kern="1200" dirty="0">
            <a:solidFill>
              <a:srgbClr val="5F147C"/>
            </a:solidFill>
          </a:endParaRPr>
        </a:p>
        <a:p>
          <a:pPr marL="114300" lvl="1" indent="-114300" algn="l" defTabSz="622300">
            <a:lnSpc>
              <a:spcPct val="90000"/>
            </a:lnSpc>
            <a:spcBef>
              <a:spcPct val="0"/>
            </a:spcBef>
            <a:spcAft>
              <a:spcPct val="15000"/>
            </a:spcAft>
            <a:buChar char="••"/>
          </a:pPr>
          <a:r>
            <a:rPr lang="es-MX" sz="1400" kern="1200" dirty="0" smtClean="0"/>
            <a:t>El 20 de julio de 2007, reforma al Artículo 6 de la CPEUM </a:t>
          </a:r>
          <a:endParaRPr lang="es-MX" sz="1400" kern="1200" dirty="0"/>
        </a:p>
      </dsp:txBody>
      <dsp:txXfrm>
        <a:off x="5621644" y="1681131"/>
        <a:ext cx="1485171" cy="1301839"/>
      </dsp:txXfrm>
    </dsp:sp>
    <dsp:sp modelId="{5B08DEF5-DF35-45B5-AB94-E92D4DAC1573}">
      <dsp:nvSpPr>
        <dsp:cNvPr id="0" name=""/>
        <dsp:cNvSpPr/>
      </dsp:nvSpPr>
      <dsp:spPr>
        <a:xfrm>
          <a:off x="6826594" y="1068501"/>
          <a:ext cx="280221" cy="280221"/>
        </a:xfrm>
        <a:prstGeom prst="triangle">
          <a:avLst>
            <a:gd name="adj" fmla="val 1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E9CFD21-EDEE-409E-A032-25ED40127814}">
      <dsp:nvSpPr>
        <dsp:cNvPr id="0" name=""/>
        <dsp:cNvSpPr/>
      </dsp:nvSpPr>
      <dsp:spPr>
        <a:xfrm rot="5400000">
          <a:off x="7604811" y="739711"/>
          <a:ext cx="988632" cy="1645062"/>
        </a:xfrm>
        <a:prstGeom prst="corner">
          <a:avLst>
            <a:gd name="adj1" fmla="val 16120"/>
            <a:gd name="adj2" fmla="val 1611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13D3CE0-C496-4E0B-984A-3D23962C659C}">
      <dsp:nvSpPr>
        <dsp:cNvPr id="0" name=""/>
        <dsp:cNvSpPr/>
      </dsp:nvSpPr>
      <dsp:spPr>
        <a:xfrm>
          <a:off x="7439784" y="1231231"/>
          <a:ext cx="1485171" cy="1301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b="1" kern="1200" dirty="0" smtClean="0">
              <a:solidFill>
                <a:srgbClr val="5F147C"/>
              </a:solidFill>
            </a:rPr>
            <a:t>2014</a:t>
          </a:r>
          <a:endParaRPr lang="es-MX" sz="1800" b="1" kern="1200" dirty="0">
            <a:solidFill>
              <a:srgbClr val="5F147C"/>
            </a:solidFill>
          </a:endParaRPr>
        </a:p>
        <a:p>
          <a:pPr marL="114300" lvl="1" indent="-114300" algn="l" defTabSz="622300">
            <a:lnSpc>
              <a:spcPct val="90000"/>
            </a:lnSpc>
            <a:spcBef>
              <a:spcPct val="0"/>
            </a:spcBef>
            <a:spcAft>
              <a:spcPct val="15000"/>
            </a:spcAft>
            <a:buChar char="••"/>
          </a:pPr>
          <a:r>
            <a:rPr lang="es-MX" sz="1400" kern="1200" dirty="0" smtClean="0"/>
            <a:t>Reforma al Artículo 6 de la CPEUM</a:t>
          </a:r>
          <a:endParaRPr lang="es-MX" sz="1400" kern="1200" dirty="0"/>
        </a:p>
      </dsp:txBody>
      <dsp:txXfrm>
        <a:off x="7439784" y="1231231"/>
        <a:ext cx="1485171" cy="13018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3E400-AC68-4531-80E9-407A6D933153}">
      <dsp:nvSpPr>
        <dsp:cNvPr id="0" name=""/>
        <dsp:cNvSpPr/>
      </dsp:nvSpPr>
      <dsp:spPr>
        <a:xfrm>
          <a:off x="0" y="0"/>
          <a:ext cx="7992888" cy="1360951"/>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es-MX" sz="3600" kern="1200" dirty="0">
            <a:solidFill>
              <a:srgbClr val="341A46"/>
            </a:solidFill>
          </a:endParaRPr>
        </a:p>
      </dsp:txBody>
      <dsp:txXfrm>
        <a:off x="0" y="0"/>
        <a:ext cx="7992888" cy="1360951"/>
      </dsp:txXfrm>
    </dsp:sp>
    <dsp:sp modelId="{EA214B6B-E9D3-4797-AF7C-5C748EC5FEC9}">
      <dsp:nvSpPr>
        <dsp:cNvPr id="0" name=""/>
        <dsp:cNvSpPr/>
      </dsp:nvSpPr>
      <dsp:spPr>
        <a:xfrm>
          <a:off x="421" y="1360951"/>
          <a:ext cx="1761926" cy="2857997"/>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De orden público y de observancia general en toda la República</a:t>
          </a:r>
          <a:endParaRPr lang="es-MX" sz="1700" kern="1200" dirty="0"/>
        </a:p>
      </dsp:txBody>
      <dsp:txXfrm>
        <a:off x="421" y="1360951"/>
        <a:ext cx="1761926" cy="2857997"/>
      </dsp:txXfrm>
    </dsp:sp>
    <dsp:sp modelId="{D002FAEE-B21E-46BB-B487-632C895F5DD1}">
      <dsp:nvSpPr>
        <dsp:cNvPr id="0" name=""/>
        <dsp:cNvSpPr/>
      </dsp:nvSpPr>
      <dsp:spPr>
        <a:xfrm>
          <a:off x="1762348" y="1360951"/>
          <a:ext cx="1968284" cy="2857997"/>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Reglamentaria del artículo 6o. de la CPEUM, en materia de transparencia y acceso a la información.</a:t>
          </a:r>
          <a:endParaRPr lang="es-MX" sz="1700" kern="1200" dirty="0"/>
        </a:p>
      </dsp:txBody>
      <dsp:txXfrm>
        <a:off x="1762348" y="1360951"/>
        <a:ext cx="1968284" cy="2857997"/>
      </dsp:txXfrm>
    </dsp:sp>
    <dsp:sp modelId="{A4BB7F42-4E8F-40F8-B358-58FD3744147C}">
      <dsp:nvSpPr>
        <dsp:cNvPr id="0" name=""/>
        <dsp:cNvSpPr/>
      </dsp:nvSpPr>
      <dsp:spPr>
        <a:xfrm>
          <a:off x="3730633" y="1360951"/>
          <a:ext cx="4261832" cy="2857997"/>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Establecer los </a:t>
          </a:r>
          <a:r>
            <a:rPr lang="es-MX" sz="1700" b="1" kern="1200" dirty="0" smtClean="0"/>
            <a:t>principios, bases generales y procedimientos para garantizar el derecho de acceso a la información </a:t>
          </a:r>
          <a:r>
            <a:rPr lang="es-MX" sz="1700" kern="1200" dirty="0" smtClean="0"/>
            <a:t>en posesión de cualquier autoridad, entidad, órgano y organismo de los poderes Legislativo, Ejecutivo y Judicial, órganos autónomos, partidos políticos, fideicomisos y fondos públicos, así como de cualquier persona física, moral o sindicato que reciba y ejerza recursos públicos o realice actos de autoridad de la Federación, las Entidades Federativas y los municipios</a:t>
          </a:r>
          <a:endParaRPr lang="es-MX" sz="1700" kern="1200" dirty="0"/>
        </a:p>
      </dsp:txBody>
      <dsp:txXfrm>
        <a:off x="3730633" y="1360951"/>
        <a:ext cx="4261832" cy="2857997"/>
      </dsp:txXfrm>
    </dsp:sp>
    <dsp:sp modelId="{E198DF96-352B-48C6-A4F2-682596C90CFC}">
      <dsp:nvSpPr>
        <dsp:cNvPr id="0" name=""/>
        <dsp:cNvSpPr/>
      </dsp:nvSpPr>
      <dsp:spPr>
        <a:xfrm>
          <a:off x="0" y="4218948"/>
          <a:ext cx="7992888" cy="317555"/>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8C224-FD0E-4D32-ABD9-0177152B9D30}">
      <dsp:nvSpPr>
        <dsp:cNvPr id="0" name=""/>
        <dsp:cNvSpPr/>
      </dsp:nvSpPr>
      <dsp:spPr>
        <a:xfrm>
          <a:off x="0" y="0"/>
          <a:ext cx="7920880" cy="4392488"/>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MX" sz="2800" b="1" kern="1200" dirty="0" smtClean="0">
              <a:latin typeface="Candara" pitchFamily="34" charset="0"/>
            </a:rPr>
            <a:t>LEY DE TRANSPARENCIA Y ACCESO A LA INFORMACIÓN PÚBLICA DEL ESTADO DE JALISCO Y SUS MUNICIPIOS   </a:t>
          </a:r>
          <a:endParaRPr lang="es-MX" sz="2800" b="1" kern="1200" dirty="0">
            <a:latin typeface="Candara" pitchFamily="34" charset="0"/>
          </a:endParaRPr>
        </a:p>
      </dsp:txBody>
      <dsp:txXfrm>
        <a:off x="0" y="0"/>
        <a:ext cx="7920880" cy="2371943"/>
      </dsp:txXfrm>
    </dsp:sp>
    <dsp:sp modelId="{C91E5C48-076D-4BD8-9256-E4D61DDC271B}">
      <dsp:nvSpPr>
        <dsp:cNvPr id="0" name=""/>
        <dsp:cNvSpPr/>
      </dsp:nvSpPr>
      <dsp:spPr>
        <a:xfrm>
          <a:off x="3867" y="2284093"/>
          <a:ext cx="2637714" cy="2020544"/>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s-MX" sz="2000" kern="1200" dirty="0" smtClean="0">
              <a:latin typeface="Candara" pitchFamily="34" charset="0"/>
            </a:rPr>
            <a:t>APROBACIÓN:</a:t>
          </a:r>
        </a:p>
        <a:p>
          <a:pPr lvl="0" algn="ctr" defTabSz="889000">
            <a:lnSpc>
              <a:spcPct val="90000"/>
            </a:lnSpc>
            <a:spcBef>
              <a:spcPct val="0"/>
            </a:spcBef>
            <a:spcAft>
              <a:spcPct val="35000"/>
            </a:spcAft>
          </a:pPr>
          <a:r>
            <a:rPr lang="es-MX" sz="2000" kern="1200" dirty="0" smtClean="0">
              <a:latin typeface="Candara" pitchFamily="34" charset="0"/>
            </a:rPr>
            <a:t>19 DE JULIO 2013</a:t>
          </a:r>
          <a:endParaRPr lang="es-MX" sz="2000" kern="1200" dirty="0">
            <a:latin typeface="Candara" pitchFamily="34" charset="0"/>
          </a:endParaRPr>
        </a:p>
      </dsp:txBody>
      <dsp:txXfrm>
        <a:off x="3867" y="2284093"/>
        <a:ext cx="2637714" cy="2020544"/>
      </dsp:txXfrm>
    </dsp:sp>
    <dsp:sp modelId="{D8E91DE0-8023-4D29-ABEC-BE178617E0FF}">
      <dsp:nvSpPr>
        <dsp:cNvPr id="0" name=""/>
        <dsp:cNvSpPr/>
      </dsp:nvSpPr>
      <dsp:spPr>
        <a:xfrm>
          <a:off x="2641582" y="2284093"/>
          <a:ext cx="2637714" cy="2020544"/>
        </a:xfrm>
        <a:prstGeom prst="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s-MX" sz="2000" kern="1200" dirty="0" smtClean="0">
              <a:latin typeface="Candara" pitchFamily="34" charset="0"/>
            </a:rPr>
            <a:t>PUBLICACIÓN: </a:t>
          </a:r>
        </a:p>
        <a:p>
          <a:pPr lvl="0" algn="ctr" defTabSz="889000">
            <a:lnSpc>
              <a:spcPct val="90000"/>
            </a:lnSpc>
            <a:spcBef>
              <a:spcPct val="0"/>
            </a:spcBef>
            <a:spcAft>
              <a:spcPct val="35000"/>
            </a:spcAft>
          </a:pPr>
          <a:r>
            <a:rPr lang="es-MX" sz="2000" kern="1200" dirty="0" smtClean="0">
              <a:latin typeface="Candara" pitchFamily="34" charset="0"/>
            </a:rPr>
            <a:t>08 DE AGOSTO 2013</a:t>
          </a:r>
        </a:p>
      </dsp:txBody>
      <dsp:txXfrm>
        <a:off x="2641582" y="2284093"/>
        <a:ext cx="2637714" cy="2020544"/>
      </dsp:txXfrm>
    </dsp:sp>
    <dsp:sp modelId="{49FB9BEE-71B6-4C50-A3C3-0986C5899BE0}">
      <dsp:nvSpPr>
        <dsp:cNvPr id="0" name=""/>
        <dsp:cNvSpPr/>
      </dsp:nvSpPr>
      <dsp:spPr>
        <a:xfrm>
          <a:off x="5279297" y="2284093"/>
          <a:ext cx="2637714" cy="2020544"/>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s-MX" sz="2000" kern="1200" dirty="0" smtClean="0">
              <a:latin typeface="Candara" pitchFamily="34" charset="0"/>
            </a:rPr>
            <a:t>VIGENCIA: </a:t>
          </a:r>
        </a:p>
        <a:p>
          <a:pPr lvl="0" algn="ctr" defTabSz="889000">
            <a:lnSpc>
              <a:spcPct val="90000"/>
            </a:lnSpc>
            <a:spcBef>
              <a:spcPct val="0"/>
            </a:spcBef>
            <a:spcAft>
              <a:spcPct val="35000"/>
            </a:spcAft>
          </a:pPr>
          <a:r>
            <a:rPr lang="es-MX" sz="2000" kern="1200" dirty="0" smtClean="0">
              <a:latin typeface="Candara" pitchFamily="34" charset="0"/>
            </a:rPr>
            <a:t>09 DE AGOSTO 2013</a:t>
          </a:r>
        </a:p>
      </dsp:txBody>
      <dsp:txXfrm>
        <a:off x="5279297" y="2284093"/>
        <a:ext cx="2637714" cy="20205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A9244-6747-4505-91E2-DC3CEF4D6028}">
      <dsp:nvSpPr>
        <dsp:cNvPr id="0" name=""/>
        <dsp:cNvSpPr/>
      </dsp:nvSpPr>
      <dsp:spPr>
        <a:xfrm>
          <a:off x="0" y="986406"/>
          <a:ext cx="8229600" cy="288459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s-MX" sz="3500" kern="1200" dirty="0" smtClean="0"/>
            <a:t>El 10 de noviembre de 2015 se reformo la Ley de Transparencia y Acceso a la Información Pública del Estado de Jalisco, mediante Decreto 25653/LX/15, que entró en vigor el </a:t>
          </a:r>
          <a:r>
            <a:rPr lang="es-MX" sz="3500" b="1" u="sng" kern="1200" dirty="0" smtClean="0"/>
            <a:t>20 de diciembre del mismo año</a:t>
          </a:r>
          <a:r>
            <a:rPr lang="es-MX" sz="3500" b="1" kern="1200" dirty="0" smtClean="0"/>
            <a:t>.</a:t>
          </a:r>
          <a:endParaRPr lang="es-MX" sz="3500" b="1" kern="1200" dirty="0"/>
        </a:p>
      </dsp:txBody>
      <dsp:txXfrm>
        <a:off x="0" y="986406"/>
        <a:ext cx="8229600" cy="28845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E1DE6-0B13-4C61-A67F-B66A81EBCE15}">
      <dsp:nvSpPr>
        <dsp:cNvPr id="0" name=""/>
        <dsp:cNvSpPr/>
      </dsp:nvSpPr>
      <dsp:spPr>
        <a:xfrm>
          <a:off x="0" y="711522"/>
          <a:ext cx="3047854" cy="145424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smtClean="0">
              <a:latin typeface="Trebuchet MS (Títulos)"/>
            </a:rPr>
            <a:t>Es de orden público</a:t>
          </a:r>
          <a:endParaRPr lang="es-MX" sz="2800" kern="1200" dirty="0">
            <a:latin typeface="Trebuchet MS (Títulos)"/>
          </a:endParaRPr>
        </a:p>
      </dsp:txBody>
      <dsp:txXfrm>
        <a:off x="0" y="711522"/>
        <a:ext cx="3047854" cy="1454240"/>
      </dsp:txXfrm>
    </dsp:sp>
    <dsp:sp modelId="{AC4DB2C5-C77D-4E8B-B698-CD35A5D68722}">
      <dsp:nvSpPr>
        <dsp:cNvPr id="0" name=""/>
        <dsp:cNvSpPr/>
      </dsp:nvSpPr>
      <dsp:spPr>
        <a:xfrm>
          <a:off x="3551457" y="615115"/>
          <a:ext cx="4945486" cy="2008945"/>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2800" kern="1200" dirty="0" smtClean="0">
              <a:latin typeface="Trebuchet MS (Títulos)"/>
            </a:rPr>
            <a:t>Reglamentaria del artículo 6° y 16 de la Constitución Política de los Estados Unidos Mexicanos.</a:t>
          </a:r>
        </a:p>
      </dsp:txBody>
      <dsp:txXfrm>
        <a:off x="3551457" y="615115"/>
        <a:ext cx="4945486" cy="2008945"/>
      </dsp:txXfrm>
    </dsp:sp>
    <dsp:sp modelId="{200E380E-332A-4C33-B698-41EC52BDD4C0}">
      <dsp:nvSpPr>
        <dsp:cNvPr id="0" name=""/>
        <dsp:cNvSpPr/>
      </dsp:nvSpPr>
      <dsp:spPr>
        <a:xfrm>
          <a:off x="1746945" y="3109110"/>
          <a:ext cx="4945486" cy="2093602"/>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smtClean="0">
              <a:latin typeface="Trebuchet MS (Títulos)"/>
            </a:rPr>
            <a:t>Reglamentaria artículos: 4° párrafo tercero, 9° y 15 fracción IX de la Constitución Política del Estado de Jalisco. </a:t>
          </a:r>
          <a:endParaRPr lang="es-MX" sz="2800" kern="1200" dirty="0">
            <a:latin typeface="Trebuchet MS (Títulos)"/>
          </a:endParaRPr>
        </a:p>
      </dsp:txBody>
      <dsp:txXfrm>
        <a:off x="1746945" y="3109110"/>
        <a:ext cx="4945486" cy="20936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B03BE-0505-45A2-A681-6D2627FD099B}">
      <dsp:nvSpPr>
        <dsp:cNvPr id="0" name=""/>
        <dsp:cNvSpPr/>
      </dsp:nvSpPr>
      <dsp:spPr>
        <a:xfrm>
          <a:off x="76419" y="5676"/>
          <a:ext cx="8056072" cy="738188"/>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MX" sz="2700" kern="1200" dirty="0" smtClean="0">
              <a:latin typeface="Trebuchet MS (Títulos)"/>
            </a:rPr>
            <a:t>Considera a la Información </a:t>
          </a:r>
          <a:endParaRPr lang="es-MX" sz="2700" kern="1200" dirty="0">
            <a:latin typeface="Trebuchet MS (Títulos)"/>
          </a:endParaRPr>
        </a:p>
      </dsp:txBody>
      <dsp:txXfrm>
        <a:off x="98040" y="27297"/>
        <a:ext cx="8012830" cy="694946"/>
      </dsp:txXfrm>
    </dsp:sp>
    <dsp:sp modelId="{CF291BAB-AE5B-45A6-AF42-03431269E64B}">
      <dsp:nvSpPr>
        <dsp:cNvPr id="0" name=""/>
        <dsp:cNvSpPr/>
      </dsp:nvSpPr>
      <dsp:spPr>
        <a:xfrm rot="5400000">
          <a:off x="3607167" y="810169"/>
          <a:ext cx="994576" cy="1193492"/>
        </a:xfrm>
        <a:prstGeom prst="rightArrow">
          <a:avLst>
            <a:gd name="adj1" fmla="val 60000"/>
            <a:gd name="adj2" fmla="val 5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MX" sz="2200" kern="1200">
            <a:latin typeface="Trebuchet MS (Títulos)"/>
          </a:endParaRPr>
        </a:p>
      </dsp:txBody>
      <dsp:txXfrm rot="-5400000">
        <a:off x="3746408" y="909627"/>
        <a:ext cx="716096" cy="696203"/>
      </dsp:txXfrm>
    </dsp:sp>
    <dsp:sp modelId="{4E1F5DE0-BE38-4CE7-A343-957A93351F63}">
      <dsp:nvSpPr>
        <dsp:cNvPr id="0" name=""/>
        <dsp:cNvSpPr/>
      </dsp:nvSpPr>
      <dsp:spPr>
        <a:xfrm>
          <a:off x="-95053" y="2069966"/>
          <a:ext cx="8399019" cy="2652204"/>
        </a:xfrm>
        <a:prstGeom prst="roundRect">
          <a:avLst>
            <a:gd name="adj" fmla="val 10000"/>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2800" kern="1200" dirty="0" smtClean="0">
              <a:latin typeface="Trebuchet MS (Títulos)"/>
            </a:rPr>
            <a:t>Como bien del dominio público en poder del Estado, cuya titularidad reside en la sociedad, misma que tendrá en todo momento la facultad de disponer de ella para los fines que considere.</a:t>
          </a:r>
        </a:p>
        <a:p>
          <a:pPr lvl="0" algn="ctr" defTabSz="1555750">
            <a:lnSpc>
              <a:spcPct val="90000"/>
            </a:lnSpc>
            <a:spcBef>
              <a:spcPct val="0"/>
            </a:spcBef>
            <a:spcAft>
              <a:spcPct val="35000"/>
            </a:spcAft>
          </a:pPr>
          <a:endParaRPr lang="es-MX" sz="2800" kern="1200" dirty="0">
            <a:latin typeface="Trebuchet MS (Títulos)"/>
          </a:endParaRPr>
        </a:p>
      </dsp:txBody>
      <dsp:txXfrm>
        <a:off x="-17373" y="2147646"/>
        <a:ext cx="8243659" cy="24968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35256-10E8-429A-A524-F933CAED6BCA}">
      <dsp:nvSpPr>
        <dsp:cNvPr id="0" name=""/>
        <dsp:cNvSpPr/>
      </dsp:nvSpPr>
      <dsp:spPr>
        <a:xfrm>
          <a:off x="3232169" y="2108432"/>
          <a:ext cx="2705169" cy="2340080"/>
        </a:xfrm>
        <a:prstGeom prst="hexagon">
          <a:avLst>
            <a:gd name="adj" fmla="val 28570"/>
            <a:gd name="vf" fmla="val 1154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b="1" kern="1200" dirty="0" smtClean="0">
              <a:latin typeface="Trebuchet MS (Títulos)"/>
            </a:rPr>
            <a:t>Principales Objetivo de la LTAIPEJM  </a:t>
          </a:r>
          <a:endParaRPr lang="es-MX" sz="2400" b="1" kern="1200" dirty="0">
            <a:latin typeface="Trebuchet MS (Títulos)"/>
          </a:endParaRPr>
        </a:p>
      </dsp:txBody>
      <dsp:txXfrm>
        <a:off x="3680453" y="2496216"/>
        <a:ext cx="1808601" cy="1564512"/>
      </dsp:txXfrm>
    </dsp:sp>
    <dsp:sp modelId="{862CBEA3-F63B-4024-851C-01870D2B9FCA}">
      <dsp:nvSpPr>
        <dsp:cNvPr id="0" name=""/>
        <dsp:cNvSpPr/>
      </dsp:nvSpPr>
      <dsp:spPr>
        <a:xfrm>
          <a:off x="4926124" y="988861"/>
          <a:ext cx="1020652" cy="87942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F18E53-7F94-4CF3-B644-6743AE6A097E}">
      <dsp:nvSpPr>
        <dsp:cNvPr id="0" name=""/>
        <dsp:cNvSpPr/>
      </dsp:nvSpPr>
      <dsp:spPr>
        <a:xfrm>
          <a:off x="3318835" y="-96280"/>
          <a:ext cx="2541903" cy="2070664"/>
        </a:xfrm>
        <a:prstGeom prst="hexagon">
          <a:avLst>
            <a:gd name="adj" fmla="val 28570"/>
            <a:gd name="vf" fmla="val 11547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latin typeface="Trebuchet MS (Títulos)"/>
            </a:rPr>
            <a:t>Reconocer el derecho a la información como un derecho humano y fundamental</a:t>
          </a:r>
          <a:endParaRPr lang="es-MX" sz="1600" kern="1200" dirty="0">
            <a:latin typeface="Trebuchet MS (Títulos)"/>
          </a:endParaRPr>
        </a:p>
      </dsp:txBody>
      <dsp:txXfrm>
        <a:off x="3727856" y="236914"/>
        <a:ext cx="1723861" cy="1404276"/>
      </dsp:txXfrm>
    </dsp:sp>
    <dsp:sp modelId="{B4052018-8FBC-4AA7-8D1F-CA851D8B3A55}">
      <dsp:nvSpPr>
        <dsp:cNvPr id="0" name=""/>
        <dsp:cNvSpPr/>
      </dsp:nvSpPr>
      <dsp:spPr>
        <a:xfrm>
          <a:off x="6117305" y="2632921"/>
          <a:ext cx="1020652" cy="87942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C46383-9D6E-41EB-977B-69816EFE5D63}">
      <dsp:nvSpPr>
        <dsp:cNvPr id="0" name=""/>
        <dsp:cNvSpPr/>
      </dsp:nvSpPr>
      <dsp:spPr>
        <a:xfrm>
          <a:off x="5377199" y="1115564"/>
          <a:ext cx="2491425" cy="2006186"/>
        </a:xfrm>
        <a:prstGeom prst="hexagon">
          <a:avLst>
            <a:gd name="adj" fmla="val 28570"/>
            <a:gd name="vf" fmla="val 115470"/>
          </a:avLst>
        </a:prstGeom>
        <a:solidFill>
          <a:schemeClr val="accent2">
            <a:hueOff val="936304"/>
            <a:satOff val="-1168"/>
            <a:lumOff val="27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latin typeface="Trebuchet MS (Títulos)"/>
            </a:rPr>
            <a:t>Transparentar el ejercicio de la función pública, y  la rendición de cuentas</a:t>
          </a:r>
          <a:endParaRPr lang="es-MX" sz="1600" kern="1200" dirty="0">
            <a:latin typeface="Trebuchet MS (Títulos)"/>
          </a:endParaRPr>
        </a:p>
      </dsp:txBody>
      <dsp:txXfrm>
        <a:off x="5775874" y="1436591"/>
        <a:ext cx="1694075" cy="1364132"/>
      </dsp:txXfrm>
    </dsp:sp>
    <dsp:sp modelId="{A7969A55-168D-4B75-8DCB-5DA0DDEE690C}">
      <dsp:nvSpPr>
        <dsp:cNvPr id="0" name=""/>
        <dsp:cNvSpPr/>
      </dsp:nvSpPr>
      <dsp:spPr>
        <a:xfrm>
          <a:off x="5289834" y="4488756"/>
          <a:ext cx="1020652" cy="87942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E36DCD-62F2-47CF-847E-9AC3A4D21C6A}">
      <dsp:nvSpPr>
        <dsp:cNvPr id="0" name=""/>
        <dsp:cNvSpPr/>
      </dsp:nvSpPr>
      <dsp:spPr>
        <a:xfrm>
          <a:off x="5375148" y="3315349"/>
          <a:ext cx="2495527" cy="2244556"/>
        </a:xfrm>
        <a:prstGeom prst="hexagon">
          <a:avLst>
            <a:gd name="adj" fmla="val 28570"/>
            <a:gd name="vf" fmla="val 115470"/>
          </a:avLst>
        </a:prstGeom>
        <a:solidFill>
          <a:schemeClr val="accent2">
            <a:hueOff val="1872608"/>
            <a:satOff val="-2336"/>
            <a:lumOff val="54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latin typeface="Trebuchet MS (Títulos)"/>
            </a:rPr>
            <a:t>Garantizar el derecho a toda persona de solicitar, acceder, consultar, recibir, difundir, reproducir y publicar información.</a:t>
          </a:r>
          <a:endParaRPr lang="es-MX" sz="1600" kern="1200" dirty="0">
            <a:latin typeface="Trebuchet MS (Títulos)"/>
          </a:endParaRPr>
        </a:p>
      </dsp:txBody>
      <dsp:txXfrm>
        <a:off x="5799763" y="3697261"/>
        <a:ext cx="1646297" cy="1480732"/>
      </dsp:txXfrm>
    </dsp:sp>
    <dsp:sp modelId="{5E49FAB2-BB2A-487B-93DD-1FD3ACB06FE9}">
      <dsp:nvSpPr>
        <dsp:cNvPr id="0" name=""/>
        <dsp:cNvSpPr/>
      </dsp:nvSpPr>
      <dsp:spPr>
        <a:xfrm>
          <a:off x="3237203" y="4681399"/>
          <a:ext cx="1020652" cy="87942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D5DEB5-5CEF-48D4-BBB3-5AD5DF3B87CB}">
      <dsp:nvSpPr>
        <dsp:cNvPr id="0" name=""/>
        <dsp:cNvSpPr/>
      </dsp:nvSpPr>
      <dsp:spPr>
        <a:xfrm>
          <a:off x="3352920" y="4543473"/>
          <a:ext cx="2473735" cy="2150159"/>
        </a:xfrm>
        <a:prstGeom prst="hexagon">
          <a:avLst>
            <a:gd name="adj" fmla="val 28570"/>
            <a:gd name="vf" fmla="val 115470"/>
          </a:avLst>
        </a:prstGeom>
        <a:solidFill>
          <a:schemeClr val="accent2">
            <a:hueOff val="2808911"/>
            <a:satOff val="-3503"/>
            <a:lumOff val="82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latin typeface="Trebuchet MS (Títulos)"/>
            </a:rPr>
            <a:t>Clasificar la información pública en posesión de los sujetos obligados y mejorar la organización de archivos</a:t>
          </a:r>
          <a:endParaRPr lang="es-MX" sz="1600" kern="1200" dirty="0">
            <a:latin typeface="Trebuchet MS (Títulos)"/>
          </a:endParaRPr>
        </a:p>
      </dsp:txBody>
      <dsp:txXfrm>
        <a:off x="3763831" y="4900635"/>
        <a:ext cx="1651913" cy="1435835"/>
      </dsp:txXfrm>
    </dsp:sp>
    <dsp:sp modelId="{98E72FBD-605C-480A-9CF2-A3A4511EAB9C}">
      <dsp:nvSpPr>
        <dsp:cNvPr id="0" name=""/>
        <dsp:cNvSpPr/>
      </dsp:nvSpPr>
      <dsp:spPr>
        <a:xfrm>
          <a:off x="2026515" y="3037998"/>
          <a:ext cx="1020652" cy="87942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370C16-AC58-4B1B-81F6-3941B3FB1C73}">
      <dsp:nvSpPr>
        <dsp:cNvPr id="0" name=""/>
        <dsp:cNvSpPr/>
      </dsp:nvSpPr>
      <dsp:spPr>
        <a:xfrm>
          <a:off x="1273324" y="3376074"/>
          <a:ext cx="2547800" cy="2125745"/>
        </a:xfrm>
        <a:prstGeom prst="hexagon">
          <a:avLst>
            <a:gd name="adj" fmla="val 28570"/>
            <a:gd name="vf" fmla="val 115470"/>
          </a:avLst>
        </a:prstGeom>
        <a:solidFill>
          <a:schemeClr val="accent2">
            <a:hueOff val="3745215"/>
            <a:satOff val="-4671"/>
            <a:lumOff val="109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latin typeface="Trebuchet MS (Títulos)"/>
            </a:rPr>
            <a:t>Proteger los datos personales en posesión de los sujeto obligados</a:t>
          </a:r>
          <a:endParaRPr lang="es-MX" sz="1600" kern="1200" dirty="0">
            <a:latin typeface="Trebuchet MS (Títulos)"/>
          </a:endParaRPr>
        </a:p>
      </dsp:txBody>
      <dsp:txXfrm>
        <a:off x="1688082" y="3722126"/>
        <a:ext cx="1718284" cy="1433641"/>
      </dsp:txXfrm>
    </dsp:sp>
    <dsp:sp modelId="{AC55E45B-BA1C-48E0-AF82-D8A5ED53CC5D}">
      <dsp:nvSpPr>
        <dsp:cNvPr id="0" name=""/>
        <dsp:cNvSpPr/>
      </dsp:nvSpPr>
      <dsp:spPr>
        <a:xfrm>
          <a:off x="1273324" y="1053146"/>
          <a:ext cx="2547800" cy="2125745"/>
        </a:xfrm>
        <a:prstGeom prst="hexagon">
          <a:avLst>
            <a:gd name="adj" fmla="val 28570"/>
            <a:gd name="vf" fmla="val 115470"/>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smtClean="0">
              <a:latin typeface="Trebuchet MS (Títulos)"/>
            </a:rPr>
            <a:t>Regular la organización y funcionamiento del ITEI </a:t>
          </a:r>
          <a:endParaRPr lang="es-MX" sz="1800" kern="1200" dirty="0">
            <a:latin typeface="Trebuchet MS (Títulos)"/>
          </a:endParaRPr>
        </a:p>
      </dsp:txBody>
      <dsp:txXfrm>
        <a:off x="1688082" y="1399198"/>
        <a:ext cx="1718284" cy="14336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5E4B6-FEE3-43FB-B0C7-2D7445763422}">
      <dsp:nvSpPr>
        <dsp:cNvPr id="0" name=""/>
        <dsp:cNvSpPr/>
      </dsp:nvSpPr>
      <dsp:spPr>
        <a:xfrm>
          <a:off x="72003" y="864095"/>
          <a:ext cx="1805506" cy="112749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MX" sz="2400" kern="1200" dirty="0" smtClean="0">
              <a:latin typeface="Trebuchet MS (Títulos)"/>
            </a:rPr>
            <a:t>Información pública de libre acceso </a:t>
          </a:r>
          <a:endParaRPr lang="es-MX" sz="2400" kern="1200" dirty="0">
            <a:latin typeface="Trebuchet MS (Títulos)"/>
          </a:endParaRPr>
        </a:p>
      </dsp:txBody>
      <dsp:txXfrm>
        <a:off x="105026" y="897118"/>
        <a:ext cx="1739460" cy="1061447"/>
      </dsp:txXfrm>
    </dsp:sp>
    <dsp:sp modelId="{F62F8928-B45A-48EC-9DA8-45EB4A88584F}">
      <dsp:nvSpPr>
        <dsp:cNvPr id="0" name=""/>
        <dsp:cNvSpPr/>
      </dsp:nvSpPr>
      <dsp:spPr>
        <a:xfrm>
          <a:off x="252554" y="1991589"/>
          <a:ext cx="144018" cy="677064"/>
        </a:xfrm>
        <a:custGeom>
          <a:avLst/>
          <a:gdLst/>
          <a:ahLst/>
          <a:cxnLst/>
          <a:rect l="0" t="0" r="0" b="0"/>
          <a:pathLst>
            <a:path>
              <a:moveTo>
                <a:pt x="0" y="0"/>
              </a:moveTo>
              <a:lnTo>
                <a:pt x="0" y="677064"/>
              </a:lnTo>
              <a:lnTo>
                <a:pt x="144018" y="67706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2A82CD-7EBB-47A6-AE3F-10F4B305AB02}">
      <dsp:nvSpPr>
        <dsp:cNvPr id="0" name=""/>
        <dsp:cNvSpPr/>
      </dsp:nvSpPr>
      <dsp:spPr>
        <a:xfrm>
          <a:off x="396572" y="2217277"/>
          <a:ext cx="1577810" cy="90275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MX" sz="1800" kern="1200" dirty="0" smtClean="0">
              <a:latin typeface="Trebuchet MS (Títulos)"/>
            </a:rPr>
            <a:t>Fundamental </a:t>
          </a:r>
          <a:endParaRPr lang="es-MX" sz="1800" kern="1200" dirty="0">
            <a:latin typeface="Trebuchet MS (Títulos)"/>
          </a:endParaRPr>
        </a:p>
      </dsp:txBody>
      <dsp:txXfrm>
        <a:off x="423013" y="2243718"/>
        <a:ext cx="1524928" cy="849871"/>
      </dsp:txXfrm>
    </dsp:sp>
    <dsp:sp modelId="{EA66A9D4-65CD-4FAE-82D5-F44E7C264CDE}">
      <dsp:nvSpPr>
        <dsp:cNvPr id="0" name=""/>
        <dsp:cNvSpPr/>
      </dsp:nvSpPr>
      <dsp:spPr>
        <a:xfrm>
          <a:off x="252554" y="1991589"/>
          <a:ext cx="144018" cy="1805506"/>
        </a:xfrm>
        <a:custGeom>
          <a:avLst/>
          <a:gdLst/>
          <a:ahLst/>
          <a:cxnLst/>
          <a:rect l="0" t="0" r="0" b="0"/>
          <a:pathLst>
            <a:path>
              <a:moveTo>
                <a:pt x="0" y="0"/>
              </a:moveTo>
              <a:lnTo>
                <a:pt x="0" y="1805506"/>
              </a:lnTo>
              <a:lnTo>
                <a:pt x="144018" y="180550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8DEF8-45B8-4F60-929B-7541E6AB271D}">
      <dsp:nvSpPr>
        <dsp:cNvPr id="0" name=""/>
        <dsp:cNvSpPr/>
      </dsp:nvSpPr>
      <dsp:spPr>
        <a:xfrm>
          <a:off x="396572" y="3345718"/>
          <a:ext cx="1577810" cy="90275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MX" sz="1800" kern="1200" dirty="0" smtClean="0">
              <a:latin typeface="Trebuchet MS (Títulos)"/>
            </a:rPr>
            <a:t>Ordinaria </a:t>
          </a:r>
          <a:endParaRPr lang="es-MX" sz="1800" kern="1200" dirty="0">
            <a:latin typeface="Trebuchet MS (Títulos)"/>
          </a:endParaRPr>
        </a:p>
      </dsp:txBody>
      <dsp:txXfrm>
        <a:off x="423013" y="3372159"/>
        <a:ext cx="1524928" cy="849871"/>
      </dsp:txXfrm>
    </dsp:sp>
    <dsp:sp modelId="{EB011B40-3A12-4899-A20E-72581D4B9EC6}">
      <dsp:nvSpPr>
        <dsp:cNvPr id="0" name=""/>
        <dsp:cNvSpPr/>
      </dsp:nvSpPr>
      <dsp:spPr>
        <a:xfrm>
          <a:off x="2550476" y="864095"/>
          <a:ext cx="1805506" cy="1046769"/>
        </a:xfrm>
        <a:prstGeom prst="roundRect">
          <a:avLst>
            <a:gd name="adj" fmla="val 10000"/>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MX" sz="2400" kern="1200" dirty="0" smtClean="0">
              <a:latin typeface="Trebuchet MS (Títulos)"/>
            </a:rPr>
            <a:t>Información pública protegida </a:t>
          </a:r>
          <a:endParaRPr lang="es-MX" sz="2400" kern="1200" dirty="0">
            <a:latin typeface="Trebuchet MS (Títulos)"/>
          </a:endParaRPr>
        </a:p>
      </dsp:txBody>
      <dsp:txXfrm>
        <a:off x="2581135" y="894754"/>
        <a:ext cx="1744188" cy="985451"/>
      </dsp:txXfrm>
    </dsp:sp>
    <dsp:sp modelId="{2DC17F8B-9CC8-4F22-AABF-1293ADAA719E}">
      <dsp:nvSpPr>
        <dsp:cNvPr id="0" name=""/>
        <dsp:cNvSpPr/>
      </dsp:nvSpPr>
      <dsp:spPr>
        <a:xfrm>
          <a:off x="2731026" y="1910865"/>
          <a:ext cx="180543" cy="677064"/>
        </a:xfrm>
        <a:custGeom>
          <a:avLst/>
          <a:gdLst/>
          <a:ahLst/>
          <a:cxnLst/>
          <a:rect l="0" t="0" r="0" b="0"/>
          <a:pathLst>
            <a:path>
              <a:moveTo>
                <a:pt x="0" y="0"/>
              </a:moveTo>
              <a:lnTo>
                <a:pt x="0" y="677064"/>
              </a:lnTo>
              <a:lnTo>
                <a:pt x="180543" y="67706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D3523F-F0E9-47D7-9903-44642114E302}">
      <dsp:nvSpPr>
        <dsp:cNvPr id="0" name=""/>
        <dsp:cNvSpPr/>
      </dsp:nvSpPr>
      <dsp:spPr>
        <a:xfrm>
          <a:off x="2911570" y="2136553"/>
          <a:ext cx="1588368" cy="90275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MX" sz="1800" kern="1200" dirty="0" smtClean="0">
              <a:latin typeface="Trebuchet MS (Títulos)"/>
            </a:rPr>
            <a:t>Confidencial </a:t>
          </a:r>
          <a:endParaRPr lang="es-MX" sz="1800" kern="1200" dirty="0">
            <a:latin typeface="Trebuchet MS (Títulos)"/>
          </a:endParaRPr>
        </a:p>
      </dsp:txBody>
      <dsp:txXfrm>
        <a:off x="2938011" y="2162994"/>
        <a:ext cx="1535486" cy="849871"/>
      </dsp:txXfrm>
    </dsp:sp>
    <dsp:sp modelId="{0A6F92B3-318E-4299-B1E5-FCFEB3B37E60}">
      <dsp:nvSpPr>
        <dsp:cNvPr id="0" name=""/>
        <dsp:cNvSpPr/>
      </dsp:nvSpPr>
      <dsp:spPr>
        <a:xfrm>
          <a:off x="2731026" y="1910865"/>
          <a:ext cx="180543" cy="1805506"/>
        </a:xfrm>
        <a:custGeom>
          <a:avLst/>
          <a:gdLst/>
          <a:ahLst/>
          <a:cxnLst/>
          <a:rect l="0" t="0" r="0" b="0"/>
          <a:pathLst>
            <a:path>
              <a:moveTo>
                <a:pt x="0" y="0"/>
              </a:moveTo>
              <a:lnTo>
                <a:pt x="0" y="1805506"/>
              </a:lnTo>
              <a:lnTo>
                <a:pt x="180543" y="180550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7573A2-1E50-4B59-B6CB-2407B9F402D7}">
      <dsp:nvSpPr>
        <dsp:cNvPr id="0" name=""/>
        <dsp:cNvSpPr/>
      </dsp:nvSpPr>
      <dsp:spPr>
        <a:xfrm>
          <a:off x="2911570" y="3264994"/>
          <a:ext cx="1588368" cy="90275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MX" sz="1800" kern="1200" dirty="0" smtClean="0">
              <a:latin typeface="Trebuchet MS (Títulos)"/>
            </a:rPr>
            <a:t>Reservada </a:t>
          </a:r>
          <a:endParaRPr lang="es-MX" sz="1800" kern="1200" dirty="0">
            <a:latin typeface="Trebuchet MS (Títulos)"/>
          </a:endParaRPr>
        </a:p>
      </dsp:txBody>
      <dsp:txXfrm>
        <a:off x="2938011" y="3291435"/>
        <a:ext cx="1535486" cy="849871"/>
      </dsp:txXfrm>
    </dsp:sp>
    <dsp:sp modelId="{EE5941B1-E850-4542-86D4-DE66413F9969}">
      <dsp:nvSpPr>
        <dsp:cNvPr id="0" name=""/>
        <dsp:cNvSpPr/>
      </dsp:nvSpPr>
      <dsp:spPr>
        <a:xfrm>
          <a:off x="5040558" y="2808309"/>
          <a:ext cx="1805506" cy="902753"/>
        </a:xfrm>
        <a:prstGeom prst="roundRect">
          <a:avLst>
            <a:gd name="adj" fmla="val 10000"/>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MX" sz="2400" kern="1200" dirty="0" smtClean="0">
              <a:latin typeface="Trebuchet MS (Títulos)"/>
            </a:rPr>
            <a:t>Información proactiva</a:t>
          </a:r>
          <a:endParaRPr lang="es-MX" sz="2400" kern="1200" dirty="0">
            <a:latin typeface="Trebuchet MS (Títulos)"/>
          </a:endParaRPr>
        </a:p>
      </dsp:txBody>
      <dsp:txXfrm>
        <a:off x="5066999" y="2834750"/>
        <a:ext cx="1752624" cy="849871"/>
      </dsp:txXfrm>
    </dsp:sp>
    <dsp:sp modelId="{21DADF67-458F-4174-BE61-B933EB9AF524}">
      <dsp:nvSpPr>
        <dsp:cNvPr id="0" name=""/>
        <dsp:cNvSpPr/>
      </dsp:nvSpPr>
      <dsp:spPr>
        <a:xfrm>
          <a:off x="5221108" y="3711062"/>
          <a:ext cx="1403622" cy="1022136"/>
        </a:xfrm>
        <a:custGeom>
          <a:avLst/>
          <a:gdLst/>
          <a:ahLst/>
          <a:cxnLst/>
          <a:rect l="0" t="0" r="0" b="0"/>
          <a:pathLst>
            <a:path>
              <a:moveTo>
                <a:pt x="0" y="0"/>
              </a:moveTo>
              <a:lnTo>
                <a:pt x="0" y="1022136"/>
              </a:lnTo>
              <a:lnTo>
                <a:pt x="1403622" y="102213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CC01EA-2358-47FF-95FF-07D1F0C54BE3}">
      <dsp:nvSpPr>
        <dsp:cNvPr id="0" name=""/>
        <dsp:cNvSpPr/>
      </dsp:nvSpPr>
      <dsp:spPr>
        <a:xfrm>
          <a:off x="6624730" y="4065798"/>
          <a:ext cx="1444404" cy="133480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MX" sz="1600" kern="1200" dirty="0" smtClean="0"/>
            <a:t>Específica, relativa a casos de especial interés público.</a:t>
          </a:r>
          <a:endParaRPr lang="es-MX" sz="1600" kern="1200" dirty="0"/>
        </a:p>
      </dsp:txBody>
      <dsp:txXfrm>
        <a:off x="6663825" y="4104893"/>
        <a:ext cx="1366214" cy="1256611"/>
      </dsp:txXfrm>
    </dsp:sp>
    <dsp:sp modelId="{71E659FD-EB2C-499A-B91A-BF0E2332AB22}">
      <dsp:nvSpPr>
        <dsp:cNvPr id="0" name=""/>
        <dsp:cNvSpPr/>
      </dsp:nvSpPr>
      <dsp:spPr>
        <a:xfrm>
          <a:off x="5040558" y="0"/>
          <a:ext cx="1805506" cy="902753"/>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MX" sz="2400" kern="1200" dirty="0" smtClean="0">
              <a:latin typeface="Trebuchet MS (Títulos)"/>
            </a:rPr>
            <a:t>Información focalizada </a:t>
          </a:r>
          <a:endParaRPr lang="es-MX" sz="2400" kern="1200" dirty="0">
            <a:latin typeface="Trebuchet MS (Títulos)"/>
          </a:endParaRPr>
        </a:p>
      </dsp:txBody>
      <dsp:txXfrm>
        <a:off x="5066999" y="26441"/>
        <a:ext cx="1752624" cy="849871"/>
      </dsp:txXfrm>
    </dsp:sp>
    <dsp:sp modelId="{EBE1D77F-0F60-44D5-933F-74BA5A44EDB1}">
      <dsp:nvSpPr>
        <dsp:cNvPr id="0" name=""/>
        <dsp:cNvSpPr/>
      </dsp:nvSpPr>
      <dsp:spPr>
        <a:xfrm>
          <a:off x="5221108" y="902753"/>
          <a:ext cx="1264150" cy="878115"/>
        </a:xfrm>
        <a:custGeom>
          <a:avLst/>
          <a:gdLst/>
          <a:ahLst/>
          <a:cxnLst/>
          <a:rect l="0" t="0" r="0" b="0"/>
          <a:pathLst>
            <a:path>
              <a:moveTo>
                <a:pt x="0" y="0"/>
              </a:moveTo>
              <a:lnTo>
                <a:pt x="0" y="878115"/>
              </a:lnTo>
              <a:lnTo>
                <a:pt x="1264150" y="87811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A005BF-AB05-43F1-95DF-87B9F925E729}">
      <dsp:nvSpPr>
        <dsp:cNvPr id="0" name=""/>
        <dsp:cNvSpPr/>
      </dsp:nvSpPr>
      <dsp:spPr>
        <a:xfrm>
          <a:off x="6485259" y="753427"/>
          <a:ext cx="1444404" cy="205488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kern="1200" dirty="0" smtClean="0"/>
            <a:t>Susceptible de ser cuantificada, analizada y comparada, permite evaluar el impacto de políticas públicas y la toma de decisiones. </a:t>
          </a:r>
          <a:endParaRPr lang="es-MX" sz="1400" kern="1200" dirty="0"/>
        </a:p>
      </dsp:txBody>
      <dsp:txXfrm>
        <a:off x="6527564" y="795732"/>
        <a:ext cx="1359794" cy="19702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1/layout/HexagonRadial">
  <dgm:title val="Hexágonos radiales"/>
  <dgm:desc val="Se usa para mostrar un proceso secuencial  relacionado con un tema o una idea centrales. Limitado a seis formas de Nivel 2. Funciona mejor con poco texto No aparece el texto sin utilizar, pero queda disponible si cambia entre diseño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B0891-8EC1-4CA2-9972-CA10442D90B2}" type="datetimeFigureOut">
              <a:rPr lang="es-MX" smtClean="0"/>
              <a:t>12/02/2016</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4CFF51-B623-466D-BD18-C6C2759EF907}" type="slidenum">
              <a:rPr lang="es-MX" smtClean="0"/>
              <a:t>‹Nº›</a:t>
            </a:fld>
            <a:endParaRPr lang="es-MX"/>
          </a:p>
        </p:txBody>
      </p:sp>
    </p:spTree>
    <p:extLst>
      <p:ext uri="{BB962C8B-B14F-4D97-AF65-F5344CB8AC3E}">
        <p14:creationId xmlns:p14="http://schemas.microsoft.com/office/powerpoint/2010/main" val="4063642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C4CFF51-B623-466D-BD18-C6C2759EF907}" type="slidenum">
              <a:rPr lang="es-MX" smtClean="0"/>
              <a:t>6</a:t>
            </a:fld>
            <a:endParaRPr lang="es-MX"/>
          </a:p>
        </p:txBody>
      </p:sp>
    </p:spTree>
    <p:extLst>
      <p:ext uri="{BB962C8B-B14F-4D97-AF65-F5344CB8AC3E}">
        <p14:creationId xmlns:p14="http://schemas.microsoft.com/office/powerpoint/2010/main" val="2481269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DCCAEC55-7C16-424C-8951-CF7118B95AAB}" type="slidenum">
              <a:rPr lang="es-ES_tradnl" smtClean="0"/>
              <a:pPr>
                <a:defRPr/>
              </a:pPr>
              <a:t>43</a:t>
            </a:fld>
            <a:endParaRPr lang="es-ES_tradnl" dirty="0"/>
          </a:p>
        </p:txBody>
      </p:sp>
    </p:spTree>
    <p:extLst>
      <p:ext uri="{BB962C8B-B14F-4D97-AF65-F5344CB8AC3E}">
        <p14:creationId xmlns:p14="http://schemas.microsoft.com/office/powerpoint/2010/main" val="3852656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DCCAEC55-7C16-424C-8951-CF7118B95AAB}" type="slidenum">
              <a:rPr lang="es-ES_tradnl" smtClean="0"/>
              <a:pPr>
                <a:defRPr/>
              </a:pPr>
              <a:t>44</a:t>
            </a:fld>
            <a:endParaRPr lang="es-ES_tradnl" dirty="0"/>
          </a:p>
        </p:txBody>
      </p:sp>
    </p:spTree>
    <p:extLst>
      <p:ext uri="{BB962C8B-B14F-4D97-AF65-F5344CB8AC3E}">
        <p14:creationId xmlns:p14="http://schemas.microsoft.com/office/powerpoint/2010/main" val="3857907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DCCAEC55-7C16-424C-8951-CF7118B95AAB}" type="slidenum">
              <a:rPr lang="es-ES_tradnl" smtClean="0">
                <a:solidFill>
                  <a:prstClr val="black"/>
                </a:solidFill>
              </a:rPr>
              <a:pPr>
                <a:defRPr/>
              </a:pPr>
              <a:t>45</a:t>
            </a:fld>
            <a:endParaRPr lang="es-ES_tradnl" dirty="0">
              <a:solidFill>
                <a:prstClr val="black"/>
              </a:solidFill>
            </a:endParaRPr>
          </a:p>
        </p:txBody>
      </p:sp>
    </p:spTree>
    <p:extLst>
      <p:ext uri="{BB962C8B-B14F-4D97-AF65-F5344CB8AC3E}">
        <p14:creationId xmlns:p14="http://schemas.microsoft.com/office/powerpoint/2010/main" val="4101714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t>12/02/2016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t>12/02/2016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t>12/02/2016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t>12/02/2016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E3B2D02-E099-488B-8AB9-06A74F2A3C9A}" type="datetimeFigureOut">
              <a:rPr lang="es-ES" smtClean="0"/>
              <a:t>12/02/2016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E3B2D02-E099-488B-8AB9-06A74F2A3C9A}" type="datetimeFigureOut">
              <a:rPr lang="es-ES" smtClean="0"/>
              <a:t>12/02/2016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E3B2D02-E099-488B-8AB9-06A74F2A3C9A}" type="datetimeFigureOut">
              <a:rPr lang="es-ES" smtClean="0"/>
              <a:t>12/02/2016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E3B2D02-E099-488B-8AB9-06A74F2A3C9A}" type="datetimeFigureOut">
              <a:rPr lang="es-ES" smtClean="0"/>
              <a:t>12/02/2016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E3B2D02-E099-488B-8AB9-06A74F2A3C9A}" type="datetimeFigureOut">
              <a:rPr lang="es-ES" smtClean="0"/>
              <a:t>12/02/2016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E3B2D02-E099-488B-8AB9-06A74F2A3C9A}" type="datetimeFigureOut">
              <a:rPr lang="es-ES" smtClean="0"/>
              <a:t>12/02/2016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E3B2D02-E099-488B-8AB9-06A74F2A3C9A}" type="datetimeFigureOut">
              <a:rPr lang="es-ES" smtClean="0"/>
              <a:t>12/02/2016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B2D02-E099-488B-8AB9-06A74F2A3C9A}" type="datetimeFigureOut">
              <a:rPr lang="es-ES" smtClean="0"/>
              <a:t>12/02/2016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A1304-0EC5-4F5B-8C2E-887A3F690A46}"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atech.edu/comm/offerings/research.html"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15716" y="1945863"/>
            <a:ext cx="6300700" cy="1815882"/>
          </a:xfrm>
          <a:prstGeom prst="rect">
            <a:avLst/>
          </a:prstGeom>
        </p:spPr>
        <p:txBody>
          <a:bodyPr wrap="square">
            <a:spAutoFit/>
          </a:bodyPr>
          <a:lstStyle/>
          <a:p>
            <a:pPr algn="just"/>
            <a:r>
              <a:rPr lang="es-MX" sz="2000" dirty="0" smtClean="0"/>
              <a:t>El Congreso </a:t>
            </a:r>
            <a:r>
              <a:rPr lang="es-MX" sz="2000" dirty="0"/>
              <a:t>de la Unión, las legislaturas de las entidades federativas y la Asamblea del Distrito Federal, </a:t>
            </a:r>
            <a:r>
              <a:rPr lang="es-MX" sz="2000" b="1" dirty="0"/>
              <a:t>deberán emitir sus correspondientes legislaciones en la materia, dentro de un plazo no mayor a un año, contado a partir de la entrada en vigor de la citada Ley General. </a:t>
            </a:r>
            <a:endParaRPr lang="es-MX" sz="2000" b="1" dirty="0" smtClean="0"/>
          </a:p>
          <a:p>
            <a:pPr algn="just"/>
            <a:r>
              <a:rPr lang="es-MX" sz="1200" b="1" dirty="0" smtClean="0"/>
              <a:t>(</a:t>
            </a:r>
            <a:r>
              <a:rPr lang="es-MX" sz="1200" dirty="0" smtClean="0"/>
              <a:t>Artículo </a:t>
            </a:r>
            <a:r>
              <a:rPr lang="es-MX" sz="1200" dirty="0"/>
              <a:t>Quinto Transitorio del Decreto de reforma en materia de </a:t>
            </a:r>
            <a:r>
              <a:rPr lang="es-MX" sz="1200" dirty="0" smtClean="0"/>
              <a:t>transparencia)</a:t>
            </a:r>
            <a:endParaRPr lang="es-MX" sz="1200" b="1" dirty="0"/>
          </a:p>
        </p:txBody>
      </p:sp>
      <p:sp>
        <p:nvSpPr>
          <p:cNvPr id="3" name="2 Rectángulo"/>
          <p:cNvSpPr/>
          <p:nvPr/>
        </p:nvSpPr>
        <p:spPr>
          <a:xfrm>
            <a:off x="1187624" y="4462080"/>
            <a:ext cx="7128792" cy="1631216"/>
          </a:xfrm>
          <a:prstGeom prst="rect">
            <a:avLst/>
          </a:prstGeom>
        </p:spPr>
        <p:txBody>
          <a:bodyPr wrap="square">
            <a:spAutoFit/>
          </a:bodyPr>
          <a:lstStyle/>
          <a:p>
            <a:pPr algn="just"/>
            <a:r>
              <a:rPr lang="es-MX" sz="2000" dirty="0" smtClean="0"/>
              <a:t>Los </a:t>
            </a:r>
            <a:r>
              <a:rPr lang="es-MX" sz="2000" dirty="0"/>
              <a:t>organismos garantes y los sujetos obligados, además de aplicar los plazos y términos previstos en la Ley Federal para la tramitación de solicitudes</a:t>
            </a:r>
            <a:r>
              <a:rPr lang="es-MX" sz="2000" b="1" dirty="0"/>
              <a:t> deberán observar los principios de progresividad, máxima publicidad e interés general que rigen el derecho fundamental de acceso a la información pública. </a:t>
            </a:r>
          </a:p>
        </p:txBody>
      </p:sp>
      <p:sp>
        <p:nvSpPr>
          <p:cNvPr id="4" name="Title 1"/>
          <p:cNvSpPr txBox="1">
            <a:spLocks/>
          </p:cNvSpPr>
          <p:nvPr/>
        </p:nvSpPr>
        <p:spPr>
          <a:xfrm>
            <a:off x="1619672" y="288032"/>
            <a:ext cx="6840760" cy="1052736"/>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3600" spc="-100">
                <a:solidFill>
                  <a:srgbClr val="5F147C"/>
                </a:solidFill>
                <a:effectLst>
                  <a:outerShdw blurRad="38100" dist="38100" dir="2700000" algn="tl">
                    <a:srgbClr val="000000">
                      <a:alpha val="43137"/>
                    </a:srgbClr>
                  </a:outerShdw>
                </a:effectLst>
                <a:latin typeface="+mj-lt"/>
                <a:ea typeface="+mj-ea"/>
                <a:cs typeface="+mj-cs"/>
              </a:defRPr>
            </a:lvl1pPr>
          </a:lstStyle>
          <a:p>
            <a:r>
              <a:rPr lang="es-ES" dirty="0"/>
              <a:t>Principales Considerandos</a:t>
            </a:r>
          </a:p>
        </p:txBody>
      </p:sp>
      <p:cxnSp>
        <p:nvCxnSpPr>
          <p:cNvPr id="7" name="6 Conector recto"/>
          <p:cNvCxnSpPr/>
          <p:nvPr/>
        </p:nvCxnSpPr>
        <p:spPr>
          <a:xfrm>
            <a:off x="1903876" y="2013808"/>
            <a:ext cx="3828" cy="1766769"/>
          </a:xfrm>
          <a:prstGeom prst="line">
            <a:avLst/>
          </a:prstGeom>
          <a:ln w="57150">
            <a:solidFill>
              <a:srgbClr val="5F1478"/>
            </a:solidFill>
          </a:ln>
        </p:spPr>
        <p:style>
          <a:lnRef idx="3">
            <a:schemeClr val="dk1"/>
          </a:lnRef>
          <a:fillRef idx="0">
            <a:schemeClr val="dk1"/>
          </a:fillRef>
          <a:effectRef idx="2">
            <a:schemeClr val="dk1"/>
          </a:effectRef>
          <a:fontRef idx="minor">
            <a:schemeClr val="tx1"/>
          </a:fontRef>
        </p:style>
      </p:cxnSp>
      <p:cxnSp>
        <p:nvCxnSpPr>
          <p:cNvPr id="8" name="7 Conector recto"/>
          <p:cNvCxnSpPr/>
          <p:nvPr/>
        </p:nvCxnSpPr>
        <p:spPr>
          <a:xfrm>
            <a:off x="1115616" y="4598952"/>
            <a:ext cx="14684" cy="1375296"/>
          </a:xfrm>
          <a:prstGeom prst="line">
            <a:avLst/>
          </a:prstGeom>
          <a:ln w="57150">
            <a:solidFill>
              <a:srgbClr val="5F147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46974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83568" y="1772816"/>
            <a:ext cx="7272808" cy="1200329"/>
          </a:xfrm>
          <a:prstGeom prst="rect">
            <a:avLst/>
          </a:prstGeom>
          <a:solidFill>
            <a:schemeClr val="bg1">
              <a:lumMod val="95000"/>
            </a:schemeClr>
          </a:solidFill>
          <a:ln w="38100">
            <a:solidFill>
              <a:schemeClr val="bg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MX" b="1" dirty="0">
                <a:solidFill>
                  <a:schemeClr val="tx1"/>
                </a:solidFill>
              </a:rPr>
              <a:t>Por razones técnicas, legislativas y operativas diversas disposiciones de la Ley General han quedado sujetas a un periodo para su entrada en vigor, en términos de los artículos transitorios, mismos que se encuentran directamente relacionados con los rubros siguientes:</a:t>
            </a:r>
          </a:p>
        </p:txBody>
      </p:sp>
      <p:sp>
        <p:nvSpPr>
          <p:cNvPr id="6" name="Title 1"/>
          <p:cNvSpPr txBox="1">
            <a:spLocks/>
          </p:cNvSpPr>
          <p:nvPr/>
        </p:nvSpPr>
        <p:spPr>
          <a:xfrm>
            <a:off x="1619672" y="188640"/>
            <a:ext cx="6768752" cy="1052736"/>
          </a:xfrm>
          <a:prstGeom prst="rect">
            <a:avLst/>
          </a:prstGeom>
          <a:noFill/>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3200" spc="-100" dirty="0" smtClean="0">
                <a:solidFill>
                  <a:srgbClr val="5F147C"/>
                </a:solidFill>
                <a:effectLst>
                  <a:outerShdw blurRad="38100" dist="38100" dir="2700000" algn="tl">
                    <a:srgbClr val="000000">
                      <a:alpha val="43137"/>
                    </a:srgbClr>
                  </a:outerShdw>
                </a:effectLst>
                <a:latin typeface="+mj-lt"/>
                <a:ea typeface="+mj-ea"/>
                <a:cs typeface="+mj-cs"/>
              </a:rPr>
              <a:t>Principales Considerandos</a:t>
            </a:r>
            <a:endParaRPr kumimoji="0" lang="es-ES" sz="3200" b="1" i="0" u="none" strike="noStrike" kern="1200" cap="none" spc="-100" normalizeH="0" baseline="0" noProof="0" dirty="0" smtClean="0">
              <a:ln>
                <a:noFill/>
              </a:ln>
              <a:solidFill>
                <a:srgbClr val="6C5578"/>
              </a:solidFill>
              <a:effectLst>
                <a:outerShdw blurRad="38100" dist="38100" dir="2700000" algn="tl">
                  <a:srgbClr val="000000">
                    <a:alpha val="43137"/>
                  </a:srgbClr>
                </a:outerShdw>
              </a:effectLst>
              <a:uLnTx/>
              <a:uFillTx/>
              <a:latin typeface="+mj-lt"/>
              <a:ea typeface="+mj-ea"/>
              <a:cs typeface="+mj-cs"/>
            </a:endParaRPr>
          </a:p>
        </p:txBody>
      </p:sp>
      <p:sp>
        <p:nvSpPr>
          <p:cNvPr id="7" name="6 Rectángulo"/>
          <p:cNvSpPr/>
          <p:nvPr/>
        </p:nvSpPr>
        <p:spPr>
          <a:xfrm>
            <a:off x="791580" y="3429000"/>
            <a:ext cx="7598732" cy="646331"/>
          </a:xfrm>
          <a:prstGeom prst="rect">
            <a:avLst/>
          </a:prstGeom>
          <a:noFill/>
          <a:ln>
            <a:solidFill>
              <a:schemeClr val="tx1"/>
            </a:solid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s-MX" dirty="0">
                <a:solidFill>
                  <a:schemeClr val="tx1"/>
                </a:solidFill>
              </a:rPr>
              <a:t>1) la materia de protección de datos personales en posesión de los sujetos obligados; </a:t>
            </a:r>
          </a:p>
        </p:txBody>
      </p:sp>
      <p:sp>
        <p:nvSpPr>
          <p:cNvPr id="8" name="7 Rectángulo"/>
          <p:cNvSpPr/>
          <p:nvPr/>
        </p:nvSpPr>
        <p:spPr>
          <a:xfrm>
            <a:off x="811299" y="4077071"/>
            <a:ext cx="7255071" cy="369332"/>
          </a:xfrm>
          <a:prstGeom prst="rect">
            <a:avLst/>
          </a:prstGeom>
          <a:noFill/>
          <a:ln>
            <a:solidFill>
              <a:schemeClr val="tx1"/>
            </a:solid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s-MX" dirty="0">
                <a:solidFill>
                  <a:schemeClr val="tx1"/>
                </a:solidFill>
              </a:rPr>
              <a:t>2) las facultades de revisión y atracción del Instituto; </a:t>
            </a:r>
          </a:p>
        </p:txBody>
      </p:sp>
      <p:sp>
        <p:nvSpPr>
          <p:cNvPr id="9" name="8 Rectángulo"/>
          <p:cNvSpPr/>
          <p:nvPr/>
        </p:nvSpPr>
        <p:spPr>
          <a:xfrm>
            <a:off x="822760" y="4510861"/>
            <a:ext cx="7565664" cy="646331"/>
          </a:xfrm>
          <a:prstGeom prst="rect">
            <a:avLst/>
          </a:prstGeom>
          <a:noFill/>
          <a:ln>
            <a:solidFill>
              <a:schemeClr val="tx1"/>
            </a:solid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s-MX" dirty="0">
                <a:solidFill>
                  <a:schemeClr val="tx1"/>
                </a:solidFill>
              </a:rPr>
              <a:t>3) la regulación, desarrollo, operación y puesta en marcha de la Plataforma Nacional de Transparencia; </a:t>
            </a:r>
          </a:p>
        </p:txBody>
      </p:sp>
      <p:cxnSp>
        <p:nvCxnSpPr>
          <p:cNvPr id="15" name="14 Conector recto"/>
          <p:cNvCxnSpPr/>
          <p:nvPr/>
        </p:nvCxnSpPr>
        <p:spPr>
          <a:xfrm>
            <a:off x="539552" y="1916832"/>
            <a:ext cx="3828" cy="883384"/>
          </a:xfrm>
          <a:prstGeom prst="line">
            <a:avLst/>
          </a:prstGeom>
          <a:ln w="57150">
            <a:solidFill>
              <a:srgbClr val="5F147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97798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99760" y="2214225"/>
            <a:ext cx="6812600" cy="646331"/>
          </a:xfrm>
          <a:prstGeom prst="rect">
            <a:avLst/>
          </a:prstGeom>
          <a:no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s-MX" dirty="0">
                <a:solidFill>
                  <a:schemeClr val="tx1"/>
                </a:solidFill>
              </a:rPr>
              <a:t>4) El cumplimiento del obligaciones de transparencia, conforme a las disposiciones que establezca el Sistema Nacional de Transparencia</a:t>
            </a:r>
          </a:p>
        </p:txBody>
      </p:sp>
      <p:sp>
        <p:nvSpPr>
          <p:cNvPr id="3" name="2 Rectángulo"/>
          <p:cNvSpPr/>
          <p:nvPr/>
        </p:nvSpPr>
        <p:spPr>
          <a:xfrm>
            <a:off x="999760" y="3138681"/>
            <a:ext cx="6812599" cy="369332"/>
          </a:xfrm>
          <a:prstGeom prst="rect">
            <a:avLst/>
          </a:prstGeom>
          <a:no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s-MX" dirty="0">
                <a:solidFill>
                  <a:schemeClr val="tx1"/>
                </a:solidFill>
              </a:rPr>
              <a:t>5) La instalación del Consejo del SNT; (Se instaló el 23 de junio de 2015)</a:t>
            </a:r>
          </a:p>
        </p:txBody>
      </p:sp>
      <p:sp>
        <p:nvSpPr>
          <p:cNvPr id="4" name="3 Rectángulo"/>
          <p:cNvSpPr/>
          <p:nvPr/>
        </p:nvSpPr>
        <p:spPr>
          <a:xfrm>
            <a:off x="999760" y="3902296"/>
            <a:ext cx="6812599" cy="646331"/>
          </a:xfrm>
          <a:prstGeom prst="rect">
            <a:avLst/>
          </a:prstGeom>
          <a:no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s-MX" dirty="0">
                <a:solidFill>
                  <a:schemeClr val="tx1"/>
                </a:solidFill>
              </a:rPr>
              <a:t>6) la emisión de lineamientos, mecanismos y criterios derivados de las funciones del SNT y, </a:t>
            </a:r>
          </a:p>
        </p:txBody>
      </p:sp>
      <p:sp>
        <p:nvSpPr>
          <p:cNvPr id="5" name="4 Rectángulo"/>
          <p:cNvSpPr/>
          <p:nvPr/>
        </p:nvSpPr>
        <p:spPr>
          <a:xfrm>
            <a:off x="999760" y="4942909"/>
            <a:ext cx="6812599" cy="646331"/>
          </a:xfrm>
          <a:prstGeom prst="rect">
            <a:avLst/>
          </a:prstGeom>
          <a:no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s-MX" dirty="0">
                <a:solidFill>
                  <a:schemeClr val="tx1"/>
                </a:solidFill>
              </a:rPr>
              <a:t>7) la elaboración y publicación de lineamientos para el cumplimiento de atribuciones del Instituto.</a:t>
            </a:r>
          </a:p>
        </p:txBody>
      </p:sp>
      <p:sp>
        <p:nvSpPr>
          <p:cNvPr id="6" name="Title 1"/>
          <p:cNvSpPr txBox="1">
            <a:spLocks/>
          </p:cNvSpPr>
          <p:nvPr/>
        </p:nvSpPr>
        <p:spPr>
          <a:xfrm>
            <a:off x="1619672" y="-99392"/>
            <a:ext cx="6840760" cy="1052736"/>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3200" spc="-100">
                <a:solidFill>
                  <a:srgbClr val="5F147C"/>
                </a:solidFill>
                <a:effectLst>
                  <a:outerShdw blurRad="38100" dist="38100" dir="2700000" algn="tl">
                    <a:srgbClr val="000000">
                      <a:alpha val="43137"/>
                    </a:srgbClr>
                  </a:outerShdw>
                </a:effectLst>
                <a:latin typeface="+mj-lt"/>
                <a:ea typeface="+mj-ea"/>
                <a:cs typeface="+mj-cs"/>
              </a:defRPr>
            </a:lvl1pPr>
          </a:lstStyle>
          <a:p>
            <a:r>
              <a:rPr lang="es-ES" dirty="0"/>
              <a:t>Principales Considerandos</a:t>
            </a:r>
          </a:p>
        </p:txBody>
      </p:sp>
    </p:spTree>
    <p:extLst>
      <p:ext uri="{BB962C8B-B14F-4D97-AF65-F5344CB8AC3E}">
        <p14:creationId xmlns:p14="http://schemas.microsoft.com/office/powerpoint/2010/main" val="1455480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1772816"/>
            <a:ext cx="7632848" cy="1200329"/>
          </a:xfrm>
          <a:prstGeom prst="rect">
            <a:avLst/>
          </a:prstGeom>
        </p:spPr>
        <p:txBody>
          <a:bodyPr wrap="square">
            <a:spAutoFit/>
          </a:bodyPr>
          <a:lstStyle/>
          <a:p>
            <a:r>
              <a:rPr lang="es-MX" sz="2400" dirty="0" smtClean="0"/>
              <a:t>En términos </a:t>
            </a:r>
            <a:r>
              <a:rPr lang="es-MX" sz="2400" dirty="0"/>
              <a:t>de lo </a:t>
            </a:r>
            <a:r>
              <a:rPr lang="es-MX" sz="2400" dirty="0" smtClean="0"/>
              <a:t>dispuesto </a:t>
            </a:r>
            <a:r>
              <a:rPr lang="es-MX" sz="2400" dirty="0"/>
              <a:t>en el artículo 41, fracciones I y XI de la Ley General, entre otras atribuciones, corresponde al </a:t>
            </a:r>
            <a:r>
              <a:rPr lang="es-MX" sz="2400" dirty="0" smtClean="0"/>
              <a:t>Instituto:</a:t>
            </a:r>
            <a:endParaRPr lang="es-MX" sz="2400" dirty="0"/>
          </a:p>
        </p:txBody>
      </p:sp>
      <p:sp>
        <p:nvSpPr>
          <p:cNvPr id="3" name="2 Rectángulo"/>
          <p:cNvSpPr/>
          <p:nvPr/>
        </p:nvSpPr>
        <p:spPr>
          <a:xfrm>
            <a:off x="1043608" y="3258850"/>
            <a:ext cx="7128792" cy="3046988"/>
          </a:xfrm>
          <a:prstGeom prst="rect">
            <a:avLst/>
          </a:prstGeom>
          <a:solidFill>
            <a:schemeClr val="bg1">
              <a:lumMod val="9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algn="just"/>
            <a:r>
              <a:rPr lang="es-MX" sz="2400" dirty="0" smtClean="0">
                <a:solidFill>
                  <a:schemeClr val="tx1"/>
                </a:solidFill>
              </a:rPr>
              <a:t>Interpretar </a:t>
            </a:r>
            <a:r>
              <a:rPr lang="es-MX" sz="2400" dirty="0">
                <a:solidFill>
                  <a:schemeClr val="tx1"/>
                </a:solidFill>
              </a:rPr>
              <a:t>la multicitada Ley General en apego a los principios que rigen su funcionamiento, permitiendo con ello comprender y revelar el sentido de una disposición, en el entendido de que toda norma jurídica debe ser analizada e interpretada atendiendo a criterios de legalidad, de adecuación al fin y, de correspondencia entre la situación típica a la que se refiere la norma y la situación real en la que se pretende aplicar. </a:t>
            </a:r>
          </a:p>
        </p:txBody>
      </p:sp>
      <p:sp>
        <p:nvSpPr>
          <p:cNvPr id="6" name="Title 1"/>
          <p:cNvSpPr txBox="1">
            <a:spLocks/>
          </p:cNvSpPr>
          <p:nvPr/>
        </p:nvSpPr>
        <p:spPr>
          <a:xfrm>
            <a:off x="1619672" y="-27384"/>
            <a:ext cx="6840760" cy="1052736"/>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3200" spc="-100">
                <a:solidFill>
                  <a:srgbClr val="5F147C"/>
                </a:solidFill>
                <a:effectLst>
                  <a:outerShdw blurRad="38100" dist="38100" dir="2700000" algn="tl">
                    <a:srgbClr val="000000">
                      <a:alpha val="43137"/>
                    </a:srgbClr>
                  </a:outerShdw>
                </a:effectLst>
                <a:latin typeface="+mj-lt"/>
                <a:ea typeface="+mj-ea"/>
                <a:cs typeface="+mj-cs"/>
              </a:defRPr>
            </a:lvl1pPr>
          </a:lstStyle>
          <a:p>
            <a:r>
              <a:rPr lang="es-ES" dirty="0"/>
              <a:t>Principales Considerandos</a:t>
            </a:r>
          </a:p>
        </p:txBody>
      </p:sp>
      <p:cxnSp>
        <p:nvCxnSpPr>
          <p:cNvPr id="8" name="7 Conector recto"/>
          <p:cNvCxnSpPr/>
          <p:nvPr/>
        </p:nvCxnSpPr>
        <p:spPr>
          <a:xfrm>
            <a:off x="827584" y="3505071"/>
            <a:ext cx="0" cy="1754326"/>
          </a:xfrm>
          <a:prstGeom prst="line">
            <a:avLst/>
          </a:prstGeom>
          <a:ln w="57150">
            <a:solidFill>
              <a:srgbClr val="5F147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90191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Subtítulo"/>
          <p:cNvSpPr txBox="1">
            <a:spLocks/>
          </p:cNvSpPr>
          <p:nvPr/>
        </p:nvSpPr>
        <p:spPr>
          <a:xfrm>
            <a:off x="690803" y="2267580"/>
            <a:ext cx="7920880" cy="369332"/>
          </a:xfrm>
          <a:prstGeom prst="rect">
            <a:avLst/>
          </a:prstGeom>
          <a:solidFill>
            <a:schemeClr val="accent5">
              <a:lumMod val="60000"/>
              <a:lumOff val="40000"/>
            </a:schemeClr>
          </a:solidFill>
          <a:ln>
            <a:solidFill>
              <a:srgbClr val="7E6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b="1"/>
            </a:lvl1pPr>
          </a:lstStyle>
          <a:p>
            <a:r>
              <a:rPr lang="es-MX" dirty="0">
                <a:solidFill>
                  <a:schemeClr val="tx1"/>
                </a:solidFill>
              </a:rPr>
              <a:t>Título Primero. Disposiciones Generales. </a:t>
            </a:r>
            <a:endParaRPr lang="es-ES" dirty="0">
              <a:solidFill>
                <a:schemeClr val="tx1"/>
              </a:solidFill>
            </a:endParaRPr>
          </a:p>
        </p:txBody>
      </p:sp>
      <p:sp>
        <p:nvSpPr>
          <p:cNvPr id="4" name="3 CuadroTexto"/>
          <p:cNvSpPr txBox="1"/>
          <p:nvPr/>
        </p:nvSpPr>
        <p:spPr>
          <a:xfrm>
            <a:off x="690803" y="2627620"/>
            <a:ext cx="7920880" cy="646331"/>
          </a:xfrm>
          <a:prstGeom prst="rect">
            <a:avLst/>
          </a:prstGeom>
          <a:solidFill>
            <a:schemeClr val="accent5">
              <a:lumMod val="60000"/>
              <a:lumOff val="40000"/>
            </a:schemeClr>
          </a:solidFill>
          <a:ln>
            <a:solidFill>
              <a:srgbClr val="7E6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solidFill>
                  <a:schemeClr val="tx1"/>
                </a:solidFill>
              </a:rPr>
              <a:t>Título Segundo. Responsables en Materia de Transparencia y Acceso a la Información.</a:t>
            </a:r>
          </a:p>
        </p:txBody>
      </p:sp>
      <p:sp>
        <p:nvSpPr>
          <p:cNvPr id="5" name="4 CuadroTexto"/>
          <p:cNvSpPr txBox="1"/>
          <p:nvPr/>
        </p:nvSpPr>
        <p:spPr>
          <a:xfrm>
            <a:off x="690803" y="3275692"/>
            <a:ext cx="7920880" cy="369332"/>
          </a:xfrm>
          <a:prstGeom prst="rect">
            <a:avLst/>
          </a:prstGeom>
          <a:solidFill>
            <a:schemeClr val="accent5">
              <a:lumMod val="60000"/>
              <a:lumOff val="40000"/>
            </a:schemeClr>
          </a:solidFill>
          <a:ln>
            <a:solidFill>
              <a:srgbClr val="7E6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solidFill>
                  <a:schemeClr val="tx1"/>
                </a:solidFill>
              </a:rPr>
              <a:t>Título Tercero. </a:t>
            </a:r>
            <a:r>
              <a:rPr lang="es-MX" dirty="0" smtClean="0">
                <a:solidFill>
                  <a:schemeClr val="tx1"/>
                </a:solidFill>
              </a:rPr>
              <a:t>Plataforma </a:t>
            </a:r>
            <a:r>
              <a:rPr lang="es-MX" dirty="0">
                <a:solidFill>
                  <a:schemeClr val="tx1"/>
                </a:solidFill>
              </a:rPr>
              <a:t>N</a:t>
            </a:r>
            <a:r>
              <a:rPr lang="es-MX" dirty="0" smtClean="0">
                <a:solidFill>
                  <a:schemeClr val="tx1"/>
                </a:solidFill>
              </a:rPr>
              <a:t>acional de Transparencia.</a:t>
            </a:r>
            <a:endParaRPr lang="es-ES" dirty="0">
              <a:solidFill>
                <a:schemeClr val="tx1"/>
              </a:solidFill>
            </a:endParaRPr>
          </a:p>
        </p:txBody>
      </p:sp>
      <p:sp>
        <p:nvSpPr>
          <p:cNvPr id="6" name="5 CuadroTexto"/>
          <p:cNvSpPr txBox="1"/>
          <p:nvPr/>
        </p:nvSpPr>
        <p:spPr>
          <a:xfrm>
            <a:off x="690803" y="3635732"/>
            <a:ext cx="7920880" cy="646331"/>
          </a:xfrm>
          <a:prstGeom prst="rect">
            <a:avLst/>
          </a:prstGeom>
          <a:solidFill>
            <a:schemeClr val="accent5">
              <a:lumMod val="60000"/>
              <a:lumOff val="40000"/>
            </a:schemeClr>
          </a:solidFill>
          <a:ln>
            <a:solidFill>
              <a:srgbClr val="7E6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solidFill>
                  <a:schemeClr val="tx1"/>
                </a:solidFill>
              </a:rPr>
              <a:t>Título Cuarto. </a:t>
            </a:r>
            <a:r>
              <a:rPr lang="es-MX" dirty="0" smtClean="0">
                <a:solidFill>
                  <a:schemeClr val="tx1"/>
                </a:solidFill>
              </a:rPr>
              <a:t>Cultura de Transparencia y Apertura </a:t>
            </a:r>
            <a:r>
              <a:rPr lang="es-MX" dirty="0">
                <a:solidFill>
                  <a:schemeClr val="tx1"/>
                </a:solidFill>
              </a:rPr>
              <a:t>G</a:t>
            </a:r>
            <a:r>
              <a:rPr lang="es-MX" dirty="0" smtClean="0">
                <a:solidFill>
                  <a:schemeClr val="tx1"/>
                </a:solidFill>
              </a:rPr>
              <a:t>ubernamental. </a:t>
            </a:r>
            <a:endParaRPr lang="en-US" dirty="0">
              <a:solidFill>
                <a:schemeClr val="tx1"/>
              </a:solidFill>
            </a:endParaRPr>
          </a:p>
        </p:txBody>
      </p:sp>
      <p:sp>
        <p:nvSpPr>
          <p:cNvPr id="7" name="6 CuadroTexto"/>
          <p:cNvSpPr txBox="1"/>
          <p:nvPr/>
        </p:nvSpPr>
        <p:spPr>
          <a:xfrm>
            <a:off x="690803" y="4283804"/>
            <a:ext cx="7920880" cy="369332"/>
          </a:xfrm>
          <a:prstGeom prst="rect">
            <a:avLst/>
          </a:prstGeom>
          <a:solidFill>
            <a:schemeClr val="accent5">
              <a:lumMod val="60000"/>
              <a:lumOff val="40000"/>
            </a:schemeClr>
          </a:solidFill>
          <a:ln>
            <a:solidFill>
              <a:srgbClr val="7E6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solidFill>
                  <a:schemeClr val="tx1"/>
                </a:solidFill>
              </a:rPr>
              <a:t>Título </a:t>
            </a:r>
            <a:r>
              <a:rPr lang="es-MX" dirty="0" smtClean="0">
                <a:solidFill>
                  <a:schemeClr val="tx1"/>
                </a:solidFill>
              </a:rPr>
              <a:t>Quinto. Obligaciones de Transparencia.</a:t>
            </a:r>
            <a:endParaRPr lang="es-ES" dirty="0">
              <a:solidFill>
                <a:schemeClr val="tx1"/>
              </a:solidFill>
            </a:endParaRPr>
          </a:p>
        </p:txBody>
      </p:sp>
      <p:sp>
        <p:nvSpPr>
          <p:cNvPr id="8" name="7 CuadroTexto"/>
          <p:cNvSpPr txBox="1"/>
          <p:nvPr/>
        </p:nvSpPr>
        <p:spPr>
          <a:xfrm>
            <a:off x="690803" y="4643844"/>
            <a:ext cx="7920880" cy="369332"/>
          </a:xfrm>
          <a:prstGeom prst="rect">
            <a:avLst/>
          </a:prstGeom>
          <a:solidFill>
            <a:schemeClr val="accent5">
              <a:lumMod val="60000"/>
              <a:lumOff val="40000"/>
            </a:schemeClr>
          </a:solidFill>
          <a:ln>
            <a:solidFill>
              <a:srgbClr val="7E6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solidFill>
                  <a:schemeClr val="tx1"/>
                </a:solidFill>
              </a:rPr>
              <a:t>Título </a:t>
            </a:r>
            <a:r>
              <a:rPr lang="es-MX" dirty="0" smtClean="0">
                <a:solidFill>
                  <a:schemeClr val="tx1"/>
                </a:solidFill>
              </a:rPr>
              <a:t>Sexto. Información clasificada.</a:t>
            </a:r>
            <a:endParaRPr lang="es-ES" dirty="0">
              <a:solidFill>
                <a:schemeClr val="tx1"/>
              </a:solidFill>
            </a:endParaRPr>
          </a:p>
        </p:txBody>
      </p:sp>
      <p:sp>
        <p:nvSpPr>
          <p:cNvPr id="9" name="8 CuadroTexto"/>
          <p:cNvSpPr txBox="1"/>
          <p:nvPr/>
        </p:nvSpPr>
        <p:spPr>
          <a:xfrm>
            <a:off x="690803" y="5003884"/>
            <a:ext cx="7920880" cy="646331"/>
          </a:xfrm>
          <a:prstGeom prst="rect">
            <a:avLst/>
          </a:prstGeom>
          <a:solidFill>
            <a:schemeClr val="accent5">
              <a:lumMod val="60000"/>
              <a:lumOff val="40000"/>
            </a:schemeClr>
          </a:solidFill>
          <a:ln>
            <a:solidFill>
              <a:srgbClr val="7E6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solidFill>
                  <a:schemeClr val="tx1"/>
                </a:solidFill>
              </a:rPr>
              <a:t>Título </a:t>
            </a:r>
            <a:r>
              <a:rPr lang="es-MX" dirty="0" smtClean="0">
                <a:solidFill>
                  <a:schemeClr val="tx1"/>
                </a:solidFill>
              </a:rPr>
              <a:t>Séptimo. Procedimientos de Acceso a la Información </a:t>
            </a:r>
            <a:r>
              <a:rPr lang="es-MX" dirty="0">
                <a:solidFill>
                  <a:schemeClr val="tx1"/>
                </a:solidFill>
              </a:rPr>
              <a:t>P</a:t>
            </a:r>
            <a:r>
              <a:rPr lang="es-MX" dirty="0" smtClean="0">
                <a:solidFill>
                  <a:schemeClr val="tx1"/>
                </a:solidFill>
              </a:rPr>
              <a:t>ública.</a:t>
            </a:r>
            <a:endParaRPr lang="es-ES" dirty="0">
              <a:solidFill>
                <a:schemeClr val="tx1"/>
              </a:solidFill>
            </a:endParaRPr>
          </a:p>
        </p:txBody>
      </p:sp>
      <p:sp>
        <p:nvSpPr>
          <p:cNvPr id="10" name="9 CuadroTexto"/>
          <p:cNvSpPr txBox="1"/>
          <p:nvPr/>
        </p:nvSpPr>
        <p:spPr>
          <a:xfrm>
            <a:off x="683568" y="5651956"/>
            <a:ext cx="7920880" cy="646331"/>
          </a:xfrm>
          <a:prstGeom prst="rect">
            <a:avLst/>
          </a:prstGeom>
          <a:solidFill>
            <a:schemeClr val="accent5">
              <a:lumMod val="60000"/>
              <a:lumOff val="40000"/>
            </a:schemeClr>
          </a:solidFill>
          <a:ln>
            <a:solidFill>
              <a:srgbClr val="7E6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solidFill>
                  <a:schemeClr val="tx1"/>
                </a:solidFill>
              </a:rPr>
              <a:t>Título </a:t>
            </a:r>
            <a:r>
              <a:rPr lang="es-MX" dirty="0" smtClean="0">
                <a:solidFill>
                  <a:schemeClr val="tx1"/>
                </a:solidFill>
              </a:rPr>
              <a:t>Octavo. De los Procedimientos de Impugnación en Materia de Acceso a la Información</a:t>
            </a:r>
            <a:r>
              <a:rPr lang="es-ES" dirty="0" smtClean="0">
                <a:solidFill>
                  <a:schemeClr val="tx1"/>
                </a:solidFill>
              </a:rPr>
              <a:t> </a:t>
            </a:r>
            <a:r>
              <a:rPr lang="es-MX" dirty="0">
                <a:solidFill>
                  <a:schemeClr val="tx1"/>
                </a:solidFill>
              </a:rPr>
              <a:t>P</a:t>
            </a:r>
            <a:r>
              <a:rPr lang="es-MX" dirty="0" smtClean="0">
                <a:solidFill>
                  <a:schemeClr val="tx1"/>
                </a:solidFill>
              </a:rPr>
              <a:t>ública.</a:t>
            </a:r>
            <a:endParaRPr lang="es-ES" dirty="0">
              <a:solidFill>
                <a:schemeClr val="tx1"/>
              </a:solidFill>
            </a:endParaRPr>
          </a:p>
        </p:txBody>
      </p:sp>
      <p:sp>
        <p:nvSpPr>
          <p:cNvPr id="11" name="10 CuadroTexto"/>
          <p:cNvSpPr txBox="1"/>
          <p:nvPr/>
        </p:nvSpPr>
        <p:spPr>
          <a:xfrm>
            <a:off x="690803" y="6300028"/>
            <a:ext cx="7920880" cy="369332"/>
          </a:xfrm>
          <a:prstGeom prst="rect">
            <a:avLst/>
          </a:prstGeom>
          <a:solidFill>
            <a:schemeClr val="accent5">
              <a:lumMod val="60000"/>
              <a:lumOff val="40000"/>
            </a:schemeClr>
          </a:solidFill>
          <a:ln>
            <a:solidFill>
              <a:srgbClr val="7E6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solidFill>
                  <a:schemeClr val="tx1"/>
                </a:solidFill>
              </a:rPr>
              <a:t>Título Noveno. </a:t>
            </a:r>
            <a:r>
              <a:rPr lang="es-MX" dirty="0" smtClean="0">
                <a:solidFill>
                  <a:schemeClr val="tx1"/>
                </a:solidFill>
              </a:rPr>
              <a:t>Medidas de Apremio y Sanciones.</a:t>
            </a:r>
            <a:endParaRPr lang="es-ES" dirty="0">
              <a:solidFill>
                <a:schemeClr val="tx1"/>
              </a:solidFill>
            </a:endParaRPr>
          </a:p>
        </p:txBody>
      </p:sp>
      <p:sp>
        <p:nvSpPr>
          <p:cNvPr id="2" name="1 Título"/>
          <p:cNvSpPr>
            <a:spLocks noGrp="1"/>
          </p:cNvSpPr>
          <p:nvPr>
            <p:ph type="title"/>
          </p:nvPr>
        </p:nvSpPr>
        <p:spPr>
          <a:xfrm>
            <a:off x="2627783" y="116632"/>
            <a:ext cx="5822639" cy="2016224"/>
          </a:xfrm>
        </p:spPr>
        <p:txBody>
          <a:bodyPr>
            <a:normAutofit/>
          </a:bodyPr>
          <a:lstStyle/>
          <a:p>
            <a:r>
              <a:rPr lang="es-MX" sz="3200" dirty="0">
                <a:solidFill>
                  <a:srgbClr val="5F147C"/>
                </a:solidFill>
              </a:rPr>
              <a:t>Ley General de Transparencia y Acceso a la Información </a:t>
            </a:r>
            <a:r>
              <a:rPr lang="es-MX" sz="3200" dirty="0" smtClean="0">
                <a:solidFill>
                  <a:srgbClr val="5F147C"/>
                </a:solidFill>
              </a:rPr>
              <a:t>Pública (</a:t>
            </a:r>
            <a:r>
              <a:rPr lang="es-MX" sz="3200" dirty="0" err="1" smtClean="0">
                <a:solidFill>
                  <a:srgbClr val="5F147C"/>
                </a:solidFill>
              </a:rPr>
              <a:t>LGTAIP</a:t>
            </a:r>
            <a:r>
              <a:rPr lang="es-MX" sz="3200" dirty="0" smtClean="0">
                <a:solidFill>
                  <a:srgbClr val="5F147C"/>
                </a:solidFill>
              </a:rPr>
              <a:t>)</a:t>
            </a:r>
            <a:endParaRPr lang="es-MX" dirty="0"/>
          </a:p>
        </p:txBody>
      </p:sp>
    </p:spTree>
    <p:extLst>
      <p:ext uri="{BB962C8B-B14F-4D97-AF65-F5344CB8AC3E}">
        <p14:creationId xmlns:p14="http://schemas.microsoft.com/office/powerpoint/2010/main" val="2690969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75656" y="4725144"/>
            <a:ext cx="7668344" cy="1800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5400" dirty="0" smtClean="0"/>
              <a:t>Disposiciones </a:t>
            </a:r>
            <a:r>
              <a:rPr lang="es-MX" sz="5400" dirty="0"/>
              <a:t>Generales. </a:t>
            </a:r>
            <a:endParaRPr lang="es-ES" sz="5400" dirty="0"/>
          </a:p>
        </p:txBody>
      </p:sp>
    </p:spTree>
    <p:extLst>
      <p:ext uri="{BB962C8B-B14F-4D97-AF65-F5344CB8AC3E}">
        <p14:creationId xmlns:p14="http://schemas.microsoft.com/office/powerpoint/2010/main" val="226588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2492896"/>
            <a:ext cx="7848872" cy="1384995"/>
          </a:xfrm>
          <a:prstGeom prst="rect">
            <a:avLst/>
          </a:prstGeom>
          <a:solidFill>
            <a:schemeClr val="accent5"/>
          </a:solidFill>
          <a:ln>
            <a:solidFill>
              <a:schemeClr val="accent1"/>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s-MX" sz="2800" dirty="0" smtClean="0"/>
              <a:t>La Ley General se encuentra vigente a partir del cinco de mayo de dos mil quince, fecha posterior a su publicación en el Diario Oficial de la Federación, </a:t>
            </a:r>
            <a:endParaRPr lang="es-MX" sz="2800" dirty="0"/>
          </a:p>
        </p:txBody>
      </p:sp>
      <p:sp>
        <p:nvSpPr>
          <p:cNvPr id="3" name="Title 1"/>
          <p:cNvSpPr txBox="1">
            <a:spLocks/>
          </p:cNvSpPr>
          <p:nvPr/>
        </p:nvSpPr>
        <p:spPr>
          <a:xfrm>
            <a:off x="1619672" y="-99392"/>
            <a:ext cx="6840760" cy="1052736"/>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3200" spc="-100">
                <a:solidFill>
                  <a:srgbClr val="5F147C"/>
                </a:solidFill>
                <a:effectLst>
                  <a:outerShdw blurRad="38100" dist="38100" dir="2700000" algn="tl">
                    <a:srgbClr val="000000">
                      <a:alpha val="43137"/>
                    </a:srgbClr>
                  </a:outerShdw>
                </a:effectLst>
                <a:latin typeface="+mj-lt"/>
                <a:ea typeface="+mj-ea"/>
                <a:cs typeface="+mj-cs"/>
              </a:defRPr>
            </a:lvl1pPr>
          </a:lstStyle>
          <a:p>
            <a:r>
              <a:rPr lang="es-ES" dirty="0"/>
              <a:t>Bases Generales</a:t>
            </a:r>
          </a:p>
        </p:txBody>
      </p:sp>
      <p:sp>
        <p:nvSpPr>
          <p:cNvPr id="5" name="4 Rectángulo"/>
          <p:cNvSpPr/>
          <p:nvPr/>
        </p:nvSpPr>
        <p:spPr>
          <a:xfrm>
            <a:off x="2195735" y="4182179"/>
            <a:ext cx="5952021" cy="830997"/>
          </a:xfrm>
          <a:prstGeom prst="rect">
            <a:avLst/>
          </a:prstGeom>
          <a:noFill/>
          <a:ln>
            <a:noFill/>
          </a:ln>
        </p:spPr>
        <p:style>
          <a:lnRef idx="1">
            <a:schemeClr val="dk1"/>
          </a:lnRef>
          <a:fillRef idx="3">
            <a:schemeClr val="dk1"/>
          </a:fillRef>
          <a:effectRef idx="2">
            <a:schemeClr val="dk1"/>
          </a:effectRef>
          <a:fontRef idx="minor">
            <a:schemeClr val="lt1"/>
          </a:fontRef>
        </p:style>
        <p:txBody>
          <a:bodyPr wrap="square">
            <a:spAutoFit/>
          </a:bodyPr>
          <a:lstStyle/>
          <a:p>
            <a:pPr lvl="0" algn="just"/>
            <a:r>
              <a:rPr lang="es-MX" sz="2400" dirty="0">
                <a:solidFill>
                  <a:schemeClr val="tx1"/>
                </a:solidFill>
              </a:rPr>
              <a:t>por lo tanto, deberá observarse por los sujetos obligados y el órgano  garante a nivel federal.</a:t>
            </a:r>
          </a:p>
        </p:txBody>
      </p:sp>
      <p:cxnSp>
        <p:nvCxnSpPr>
          <p:cNvPr id="7" name="6 Conector recto"/>
          <p:cNvCxnSpPr/>
          <p:nvPr/>
        </p:nvCxnSpPr>
        <p:spPr>
          <a:xfrm>
            <a:off x="2051720" y="4294068"/>
            <a:ext cx="0" cy="719108"/>
          </a:xfrm>
          <a:prstGeom prst="line">
            <a:avLst/>
          </a:prstGeom>
          <a:ln w="57150">
            <a:solidFill>
              <a:srgbClr val="5F147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83224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3 Título"/>
          <p:cNvSpPr>
            <a:spLocks noGrp="1"/>
          </p:cNvSpPr>
          <p:nvPr>
            <p:ph type="title"/>
          </p:nvPr>
        </p:nvSpPr>
        <p:spPr>
          <a:xfrm>
            <a:off x="1619672" y="116632"/>
            <a:ext cx="6840760" cy="576064"/>
          </a:xfrm>
          <a:noFill/>
        </p:spPr>
        <p:txBody>
          <a:bodyPr vert="horz" lIns="91440" tIns="45720" rIns="91440" bIns="45720" rtlCol="0" anchor="ctr">
            <a:noAutofit/>
          </a:bodyPr>
          <a:lstStyle/>
          <a:p>
            <a:pPr algn="r"/>
            <a:r>
              <a:rPr lang="es-MX" sz="3200" dirty="0">
                <a:solidFill>
                  <a:srgbClr val="5F147C"/>
                </a:solidFill>
                <a:effectLst>
                  <a:outerShdw blurRad="38100" dist="38100" dir="2700000" algn="tl">
                    <a:srgbClr val="000000">
                      <a:alpha val="43137"/>
                    </a:srgbClr>
                  </a:outerShdw>
                </a:effectLst>
              </a:rPr>
              <a:t>Disposiciones Generales LGTAIP</a:t>
            </a:r>
          </a:p>
        </p:txBody>
      </p:sp>
      <p:graphicFrame>
        <p:nvGraphicFramePr>
          <p:cNvPr id="5" name="4 Diagrama"/>
          <p:cNvGraphicFramePr/>
          <p:nvPr>
            <p:extLst>
              <p:ext uri="{D42A27DB-BD31-4B8C-83A1-F6EECF244321}">
                <p14:modId xmlns:p14="http://schemas.microsoft.com/office/powerpoint/2010/main" val="3955240500"/>
              </p:ext>
            </p:extLst>
          </p:nvPr>
        </p:nvGraphicFramePr>
        <p:xfrm>
          <a:off x="683568" y="1916832"/>
          <a:ext cx="799288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CuadroTexto"/>
          <p:cNvSpPr txBox="1"/>
          <p:nvPr/>
        </p:nvSpPr>
        <p:spPr>
          <a:xfrm>
            <a:off x="6876256" y="2708920"/>
            <a:ext cx="1368152" cy="307777"/>
          </a:xfrm>
          <a:prstGeom prst="rect">
            <a:avLst/>
          </a:prstGeom>
          <a:noFill/>
        </p:spPr>
        <p:txBody>
          <a:bodyPr wrap="square" rtlCol="0">
            <a:spAutoFit/>
          </a:bodyPr>
          <a:lstStyle/>
          <a:p>
            <a:pPr algn="r"/>
            <a:r>
              <a:rPr lang="es-MX" sz="1400" b="1" dirty="0" smtClean="0"/>
              <a:t>Artículo 1</a:t>
            </a:r>
            <a:endParaRPr lang="es-MX" sz="1400" b="1" dirty="0"/>
          </a:p>
        </p:txBody>
      </p:sp>
      <p:sp>
        <p:nvSpPr>
          <p:cNvPr id="3" name="2 CuadroTexto"/>
          <p:cNvSpPr txBox="1"/>
          <p:nvPr/>
        </p:nvSpPr>
        <p:spPr>
          <a:xfrm>
            <a:off x="755576" y="2060848"/>
            <a:ext cx="7992888" cy="584775"/>
          </a:xfrm>
          <a:prstGeom prst="rect">
            <a:avLst/>
          </a:prstGeom>
          <a:noFill/>
        </p:spPr>
        <p:txBody>
          <a:bodyPr wrap="square" rtlCol="0">
            <a:spAutoFit/>
          </a:bodyPr>
          <a:lstStyle/>
          <a:p>
            <a:pPr algn="ctr">
              <a:spcBef>
                <a:spcPct val="0"/>
              </a:spcBef>
            </a:pPr>
            <a:r>
              <a:rPr lang="es-MX" sz="3200" b="1" spc="-100" dirty="0">
                <a:latin typeface="+mj-lt"/>
                <a:ea typeface="+mj-ea"/>
                <a:cs typeface="+mj-cs"/>
              </a:rPr>
              <a:t>Objeto </a:t>
            </a:r>
            <a:r>
              <a:rPr lang="es-MX" sz="3200" b="1" spc="-100" dirty="0" smtClean="0">
                <a:latin typeface="+mj-lt"/>
                <a:ea typeface="+mj-ea"/>
                <a:cs typeface="+mj-cs"/>
              </a:rPr>
              <a:t>de </a:t>
            </a:r>
            <a:r>
              <a:rPr lang="es-MX" sz="3200" b="1" spc="-100" dirty="0">
                <a:latin typeface="+mj-lt"/>
                <a:ea typeface="+mj-ea"/>
                <a:cs typeface="+mj-cs"/>
              </a:rPr>
              <a:t>la ley</a:t>
            </a:r>
          </a:p>
        </p:txBody>
      </p:sp>
    </p:spTree>
    <p:extLst>
      <p:ext uri="{BB962C8B-B14F-4D97-AF65-F5344CB8AC3E}">
        <p14:creationId xmlns:p14="http://schemas.microsoft.com/office/powerpoint/2010/main" val="4170816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20660" y="135078"/>
            <a:ext cx="4536504" cy="1008112"/>
          </a:xfrm>
        </p:spPr>
        <p:txBody>
          <a:bodyPr>
            <a:noAutofit/>
          </a:bodyPr>
          <a:lstStyle/>
          <a:p>
            <a:pPr algn="r"/>
            <a:r>
              <a:rPr lang="es-MX" sz="3200" b="1" dirty="0" smtClean="0"/>
              <a:t>Objetivos</a:t>
            </a:r>
            <a:br>
              <a:rPr lang="es-MX" sz="3200" b="1" dirty="0" smtClean="0"/>
            </a:br>
            <a:r>
              <a:rPr lang="es-MX" sz="3200" b="1" dirty="0" err="1" smtClean="0"/>
              <a:t>LGTAIP</a:t>
            </a:r>
            <a:r>
              <a:rPr lang="es-MX" sz="3200" b="1" dirty="0" smtClean="0"/>
              <a:t> </a:t>
            </a:r>
            <a:endParaRPr lang="es-MX" sz="3200" b="1" dirty="0"/>
          </a:p>
        </p:txBody>
      </p:sp>
      <p:sp>
        <p:nvSpPr>
          <p:cNvPr id="2" name="1 CuadroTexto"/>
          <p:cNvSpPr txBox="1"/>
          <p:nvPr/>
        </p:nvSpPr>
        <p:spPr>
          <a:xfrm>
            <a:off x="522164" y="1421830"/>
            <a:ext cx="5112568" cy="369332"/>
          </a:xfrm>
          <a:prstGeom prst="rect">
            <a:avLst/>
          </a:prstGeom>
          <a:noFill/>
        </p:spPr>
        <p:txBody>
          <a:bodyPr wrap="square" rtlCol="0">
            <a:spAutoFit/>
          </a:bodyPr>
          <a:lstStyle/>
          <a:p>
            <a:r>
              <a:rPr lang="es-MX" i="1" dirty="0" smtClean="0"/>
              <a:t>Nueve objetivos orientados a: </a:t>
            </a:r>
            <a:endParaRPr lang="es-MX" i="1" dirty="0"/>
          </a:p>
        </p:txBody>
      </p:sp>
      <p:sp>
        <p:nvSpPr>
          <p:cNvPr id="6" name="5 CuadroTexto"/>
          <p:cNvSpPr txBox="1"/>
          <p:nvPr/>
        </p:nvSpPr>
        <p:spPr>
          <a:xfrm>
            <a:off x="554718" y="4763759"/>
            <a:ext cx="7560840" cy="646331"/>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MX" b="1" dirty="0" smtClean="0">
                <a:solidFill>
                  <a:schemeClr val="tx1"/>
                </a:solidFill>
                <a:effectLst>
                  <a:outerShdw blurRad="38100" dist="38100" dir="2700000" algn="tl">
                    <a:srgbClr val="000000">
                      <a:alpha val="43137"/>
                    </a:srgbClr>
                  </a:outerShdw>
                </a:effectLst>
              </a:rPr>
              <a:t>Distribuir </a:t>
            </a:r>
            <a:r>
              <a:rPr lang="es-MX" b="1" dirty="0">
                <a:solidFill>
                  <a:schemeClr val="tx1"/>
                </a:solidFill>
                <a:effectLst>
                  <a:outerShdw blurRad="38100" dist="38100" dir="2700000" algn="tl">
                    <a:srgbClr val="000000">
                      <a:alpha val="43137"/>
                    </a:srgbClr>
                  </a:outerShdw>
                </a:effectLst>
              </a:rPr>
              <a:t>competencias </a:t>
            </a:r>
            <a:r>
              <a:rPr lang="es-MX" dirty="0">
                <a:solidFill>
                  <a:schemeClr val="tx1"/>
                </a:solidFill>
              </a:rPr>
              <a:t>en materia de transparencia y acceso a la </a:t>
            </a:r>
            <a:r>
              <a:rPr lang="es-MX" dirty="0" smtClean="0">
                <a:solidFill>
                  <a:schemeClr val="tx1"/>
                </a:solidFill>
              </a:rPr>
              <a:t>información,</a:t>
            </a:r>
            <a:endParaRPr lang="es-MX" dirty="0">
              <a:solidFill>
                <a:schemeClr val="tx1"/>
              </a:solidFill>
            </a:endParaRPr>
          </a:p>
          <a:p>
            <a:r>
              <a:rPr lang="es-MX" b="1" dirty="0" smtClean="0">
                <a:solidFill>
                  <a:schemeClr val="tx1"/>
                </a:solidFill>
                <a:effectLst>
                  <a:outerShdw blurRad="38100" dist="38100" dir="2700000" algn="tl">
                    <a:srgbClr val="000000">
                      <a:alpha val="43137"/>
                    </a:srgbClr>
                  </a:outerShdw>
                </a:effectLst>
              </a:rPr>
              <a:t>entre </a:t>
            </a:r>
            <a:r>
              <a:rPr lang="es-MX" b="1" dirty="0">
                <a:solidFill>
                  <a:schemeClr val="tx1"/>
                </a:solidFill>
                <a:effectLst>
                  <a:outerShdw blurRad="38100" dist="38100" dir="2700000" algn="tl">
                    <a:srgbClr val="000000">
                      <a:alpha val="43137"/>
                    </a:srgbClr>
                  </a:outerShdw>
                </a:effectLst>
              </a:rPr>
              <a:t>los Organismos garantes</a:t>
            </a:r>
            <a:r>
              <a:rPr lang="es-MX" dirty="0">
                <a:solidFill>
                  <a:schemeClr val="tx1"/>
                </a:solidFill>
              </a:rPr>
              <a:t> de la Federación y las Entidades </a:t>
            </a:r>
            <a:r>
              <a:rPr lang="es-MX" dirty="0" smtClean="0">
                <a:solidFill>
                  <a:schemeClr val="tx1"/>
                </a:solidFill>
              </a:rPr>
              <a:t>Federativas.</a:t>
            </a:r>
            <a:endParaRPr lang="es-MX" dirty="0">
              <a:solidFill>
                <a:schemeClr val="tx1"/>
              </a:solidFill>
            </a:endParaRPr>
          </a:p>
        </p:txBody>
      </p:sp>
      <p:sp>
        <p:nvSpPr>
          <p:cNvPr id="7" name="6 CuadroTexto"/>
          <p:cNvSpPr txBox="1"/>
          <p:nvPr/>
        </p:nvSpPr>
        <p:spPr>
          <a:xfrm>
            <a:off x="569152" y="5627855"/>
            <a:ext cx="7560840" cy="646331"/>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MX" b="1" dirty="0" smtClean="0">
                <a:solidFill>
                  <a:schemeClr val="tx1"/>
                </a:solidFill>
                <a:effectLst>
                  <a:outerShdw blurRad="38100" dist="38100" dir="2700000" algn="tl">
                    <a:srgbClr val="000000">
                      <a:alpha val="43137"/>
                    </a:srgbClr>
                  </a:outerShdw>
                </a:effectLst>
              </a:rPr>
              <a:t>Regular </a:t>
            </a:r>
            <a:r>
              <a:rPr lang="es-MX" b="1" dirty="0">
                <a:solidFill>
                  <a:schemeClr val="tx1"/>
                </a:solidFill>
                <a:effectLst>
                  <a:outerShdw blurRad="38100" dist="38100" dir="2700000" algn="tl">
                    <a:srgbClr val="000000">
                      <a:alpha val="43137"/>
                    </a:srgbClr>
                  </a:outerShdw>
                </a:effectLst>
              </a:rPr>
              <a:t>los medios de impugnación y procedimientos para la interposición de acciones de inconstitucionalidad</a:t>
            </a:r>
            <a:r>
              <a:rPr lang="es-MX" dirty="0">
                <a:solidFill>
                  <a:schemeClr val="tx1"/>
                </a:solidFill>
              </a:rPr>
              <a:t> y controversias </a:t>
            </a:r>
            <a:r>
              <a:rPr lang="es-MX" dirty="0" smtClean="0">
                <a:solidFill>
                  <a:schemeClr val="tx1"/>
                </a:solidFill>
              </a:rPr>
              <a:t>constitucionales. </a:t>
            </a:r>
            <a:endParaRPr lang="es-MX" dirty="0">
              <a:solidFill>
                <a:schemeClr val="tx1"/>
              </a:solidFill>
            </a:endParaRPr>
          </a:p>
        </p:txBody>
      </p:sp>
      <p:sp>
        <p:nvSpPr>
          <p:cNvPr id="8" name="7 CuadroTexto"/>
          <p:cNvSpPr txBox="1"/>
          <p:nvPr/>
        </p:nvSpPr>
        <p:spPr>
          <a:xfrm>
            <a:off x="533989" y="1898274"/>
            <a:ext cx="7567136" cy="646331"/>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MX" b="1" dirty="0" smtClean="0">
                <a:solidFill>
                  <a:schemeClr val="tx1"/>
                </a:solidFill>
                <a:effectLst>
                  <a:outerShdw blurRad="38100" dist="38100" dir="2700000" algn="tl">
                    <a:srgbClr val="000000">
                      <a:alpha val="43137"/>
                    </a:srgbClr>
                  </a:outerShdw>
                </a:effectLst>
              </a:rPr>
              <a:t>Establecer bases </a:t>
            </a:r>
            <a:r>
              <a:rPr lang="es-MX" b="1" dirty="0">
                <a:solidFill>
                  <a:schemeClr val="tx1"/>
                </a:solidFill>
                <a:effectLst>
                  <a:outerShdw blurRad="38100" dist="38100" dir="2700000" algn="tl">
                    <a:srgbClr val="000000">
                      <a:alpha val="43137"/>
                    </a:srgbClr>
                  </a:outerShdw>
                </a:effectLst>
              </a:rPr>
              <a:t>mínimas </a:t>
            </a:r>
            <a:r>
              <a:rPr lang="es-MX" dirty="0">
                <a:solidFill>
                  <a:schemeClr val="tx1"/>
                </a:solidFill>
              </a:rPr>
              <a:t>que regirán los procedimientos </a:t>
            </a:r>
            <a:r>
              <a:rPr lang="es-MX" b="1" dirty="0">
                <a:solidFill>
                  <a:schemeClr val="tx1"/>
                </a:solidFill>
                <a:effectLst>
                  <a:outerShdw blurRad="38100" dist="38100" dir="2700000" algn="tl">
                    <a:srgbClr val="000000">
                      <a:alpha val="43137"/>
                    </a:srgbClr>
                  </a:outerShdw>
                </a:effectLst>
              </a:rPr>
              <a:t>para garantizar el ejercicio del derecho de acceso a la </a:t>
            </a:r>
            <a:r>
              <a:rPr lang="es-MX" b="1" dirty="0" smtClean="0">
                <a:solidFill>
                  <a:schemeClr val="tx1"/>
                </a:solidFill>
                <a:effectLst>
                  <a:outerShdw blurRad="38100" dist="38100" dir="2700000" algn="tl">
                    <a:srgbClr val="000000">
                      <a:alpha val="43137"/>
                    </a:srgbClr>
                  </a:outerShdw>
                </a:effectLst>
              </a:rPr>
              <a:t>información.</a:t>
            </a:r>
            <a:endParaRPr lang="es-MX" b="1" dirty="0">
              <a:solidFill>
                <a:schemeClr val="tx1"/>
              </a:solidFill>
              <a:effectLst>
                <a:outerShdw blurRad="38100" dist="38100" dir="2700000" algn="tl">
                  <a:srgbClr val="000000">
                    <a:alpha val="43137"/>
                  </a:srgbClr>
                </a:outerShdw>
              </a:effectLst>
            </a:endParaRPr>
          </a:p>
        </p:txBody>
      </p:sp>
      <p:sp>
        <p:nvSpPr>
          <p:cNvPr id="10" name="9 CuadroTexto"/>
          <p:cNvSpPr txBox="1"/>
          <p:nvPr/>
        </p:nvSpPr>
        <p:spPr>
          <a:xfrm>
            <a:off x="569152" y="2780927"/>
            <a:ext cx="7531973" cy="923330"/>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MX" b="1" dirty="0" smtClean="0">
                <a:solidFill>
                  <a:schemeClr val="tx1"/>
                </a:solidFill>
                <a:effectLst>
                  <a:outerShdw blurRad="38100" dist="38100" dir="2700000" algn="tl">
                    <a:srgbClr val="000000">
                      <a:alpha val="43137"/>
                    </a:srgbClr>
                  </a:outerShdw>
                </a:effectLst>
              </a:rPr>
              <a:t>Establecer </a:t>
            </a:r>
            <a:r>
              <a:rPr lang="es-MX" b="1" dirty="0">
                <a:solidFill>
                  <a:schemeClr val="tx1"/>
                </a:solidFill>
                <a:effectLst>
                  <a:outerShdw blurRad="38100" dist="38100" dir="2700000" algn="tl">
                    <a:srgbClr val="000000">
                      <a:alpha val="43137"/>
                    </a:srgbClr>
                  </a:outerShdw>
                </a:effectLst>
              </a:rPr>
              <a:t>procedimientos y condiciones homogéneas en el ejercicio del derecho </a:t>
            </a:r>
            <a:r>
              <a:rPr lang="es-MX" dirty="0">
                <a:solidFill>
                  <a:schemeClr val="tx1"/>
                </a:solidFill>
              </a:rPr>
              <a:t>de acceso a la información, mediante procedimientos sencillos y </a:t>
            </a:r>
            <a:r>
              <a:rPr lang="es-MX" dirty="0" smtClean="0">
                <a:solidFill>
                  <a:schemeClr val="tx1"/>
                </a:solidFill>
              </a:rPr>
              <a:t>expeditos.</a:t>
            </a:r>
            <a:endParaRPr lang="es-MX" dirty="0">
              <a:solidFill>
                <a:schemeClr val="tx1"/>
              </a:solidFill>
            </a:endParaRPr>
          </a:p>
        </p:txBody>
      </p:sp>
      <p:sp>
        <p:nvSpPr>
          <p:cNvPr id="11" name="10 CuadroTexto"/>
          <p:cNvSpPr txBox="1"/>
          <p:nvPr/>
        </p:nvSpPr>
        <p:spPr>
          <a:xfrm>
            <a:off x="546981" y="3848828"/>
            <a:ext cx="7531973" cy="646331"/>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just"/>
            <a:r>
              <a:rPr lang="es-MX" b="1" dirty="0" smtClean="0">
                <a:solidFill>
                  <a:schemeClr val="tx1"/>
                </a:solidFill>
                <a:effectLst>
                  <a:outerShdw blurRad="38100" dist="38100" dir="2700000" algn="tl">
                    <a:srgbClr val="000000">
                      <a:alpha val="43137"/>
                    </a:srgbClr>
                  </a:outerShdw>
                </a:effectLst>
              </a:rPr>
              <a:t>Establecer </a:t>
            </a:r>
            <a:r>
              <a:rPr lang="es-MX" b="1" dirty="0">
                <a:solidFill>
                  <a:schemeClr val="tx1"/>
                </a:solidFill>
                <a:effectLst>
                  <a:outerShdw blurRad="38100" dist="38100" dir="2700000" algn="tl">
                    <a:srgbClr val="000000">
                      <a:alpha val="43137"/>
                    </a:srgbClr>
                  </a:outerShdw>
                </a:effectLst>
              </a:rPr>
              <a:t>las bases y la información de interés público que se debe difundir</a:t>
            </a:r>
            <a:r>
              <a:rPr lang="es-MX" dirty="0">
                <a:solidFill>
                  <a:schemeClr val="tx1"/>
                </a:solidFill>
              </a:rPr>
              <a:t> </a:t>
            </a:r>
            <a:r>
              <a:rPr lang="es-MX" dirty="0" smtClean="0">
                <a:solidFill>
                  <a:schemeClr val="tx1"/>
                </a:solidFill>
              </a:rPr>
              <a:t>proactivamente.</a:t>
            </a:r>
            <a:endParaRPr lang="es-MX" dirty="0">
              <a:solidFill>
                <a:schemeClr val="tx1"/>
              </a:solidFill>
            </a:endParaRPr>
          </a:p>
        </p:txBody>
      </p:sp>
      <p:sp>
        <p:nvSpPr>
          <p:cNvPr id="9" name="8 CuadroTexto"/>
          <p:cNvSpPr txBox="1"/>
          <p:nvPr/>
        </p:nvSpPr>
        <p:spPr>
          <a:xfrm>
            <a:off x="7020272" y="6381328"/>
            <a:ext cx="1368152" cy="307777"/>
          </a:xfrm>
          <a:prstGeom prst="rect">
            <a:avLst/>
          </a:prstGeom>
          <a:noFill/>
        </p:spPr>
        <p:txBody>
          <a:bodyPr wrap="square" rtlCol="0">
            <a:spAutoFit/>
          </a:bodyPr>
          <a:lstStyle/>
          <a:p>
            <a:pPr algn="r"/>
            <a:r>
              <a:rPr lang="es-MX" sz="1400" dirty="0" smtClean="0"/>
              <a:t>Artículo 2</a:t>
            </a:r>
            <a:endParaRPr lang="es-MX" sz="1400" dirty="0"/>
          </a:p>
        </p:txBody>
      </p:sp>
    </p:spTree>
    <p:extLst>
      <p:ext uri="{BB962C8B-B14F-4D97-AF65-F5344CB8AC3E}">
        <p14:creationId xmlns:p14="http://schemas.microsoft.com/office/powerpoint/2010/main" val="3414439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012160" y="116632"/>
            <a:ext cx="2736304" cy="1008112"/>
          </a:xfrm>
        </p:spPr>
        <p:txBody>
          <a:bodyPr>
            <a:noAutofit/>
          </a:bodyPr>
          <a:lstStyle/>
          <a:p>
            <a:pPr algn="r"/>
            <a:r>
              <a:rPr lang="es-MX" sz="3200" b="1" dirty="0" smtClean="0">
                <a:solidFill>
                  <a:schemeClr val="bg1">
                    <a:lumMod val="50000"/>
                  </a:schemeClr>
                </a:solidFill>
              </a:rPr>
              <a:t>Objetivos</a:t>
            </a:r>
            <a:br>
              <a:rPr lang="es-MX" sz="3200" b="1" dirty="0" smtClean="0">
                <a:solidFill>
                  <a:schemeClr val="bg1">
                    <a:lumMod val="50000"/>
                  </a:schemeClr>
                </a:solidFill>
              </a:rPr>
            </a:br>
            <a:r>
              <a:rPr lang="es-MX" sz="3200" b="1" dirty="0" err="1" smtClean="0">
                <a:solidFill>
                  <a:schemeClr val="bg1">
                    <a:lumMod val="50000"/>
                  </a:schemeClr>
                </a:solidFill>
              </a:rPr>
              <a:t>LGTAIP</a:t>
            </a:r>
            <a:r>
              <a:rPr lang="es-MX" sz="3200" b="1" dirty="0" smtClean="0">
                <a:solidFill>
                  <a:schemeClr val="bg1">
                    <a:lumMod val="50000"/>
                  </a:schemeClr>
                </a:solidFill>
              </a:rPr>
              <a:t> </a:t>
            </a:r>
            <a:endParaRPr lang="es-MX" sz="3200" b="1" dirty="0">
              <a:solidFill>
                <a:schemeClr val="bg1">
                  <a:lumMod val="50000"/>
                </a:schemeClr>
              </a:solidFill>
            </a:endParaRPr>
          </a:p>
        </p:txBody>
      </p:sp>
      <p:sp>
        <p:nvSpPr>
          <p:cNvPr id="14" name="13 CuadroTexto"/>
          <p:cNvSpPr txBox="1"/>
          <p:nvPr/>
        </p:nvSpPr>
        <p:spPr>
          <a:xfrm>
            <a:off x="539552" y="1848306"/>
            <a:ext cx="7560840" cy="646331"/>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MX" b="1" dirty="0" smtClean="0">
                <a:solidFill>
                  <a:schemeClr val="tx1"/>
                </a:solidFill>
                <a:effectLst>
                  <a:outerShdw blurRad="38100" dist="38100" dir="2700000" algn="tl">
                    <a:srgbClr val="000000">
                      <a:alpha val="43137"/>
                    </a:srgbClr>
                  </a:outerShdw>
                </a:effectLst>
              </a:rPr>
              <a:t>Establecer </a:t>
            </a:r>
            <a:r>
              <a:rPr lang="es-MX" b="1" dirty="0">
                <a:solidFill>
                  <a:schemeClr val="tx1"/>
                </a:solidFill>
                <a:effectLst>
                  <a:outerShdw blurRad="38100" dist="38100" dir="2700000" algn="tl">
                    <a:srgbClr val="000000">
                      <a:alpha val="43137"/>
                    </a:srgbClr>
                  </a:outerShdw>
                </a:effectLst>
              </a:rPr>
              <a:t>los mecanismos para garantizar el cumplimiento y la efectiva aplicación de las medidas de apremio y las sanciones</a:t>
            </a:r>
            <a:r>
              <a:rPr lang="es-MX" dirty="0">
                <a:solidFill>
                  <a:schemeClr val="tx1"/>
                </a:solidFill>
              </a:rPr>
              <a:t> que correspondan.</a:t>
            </a:r>
          </a:p>
        </p:txBody>
      </p:sp>
      <p:sp>
        <p:nvSpPr>
          <p:cNvPr id="9" name="8 CuadroTexto"/>
          <p:cNvSpPr txBox="1"/>
          <p:nvPr/>
        </p:nvSpPr>
        <p:spPr>
          <a:xfrm>
            <a:off x="540218" y="2660602"/>
            <a:ext cx="7560174" cy="1908215"/>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just"/>
            <a:r>
              <a:rPr lang="es-MX" b="1" dirty="0" smtClean="0">
                <a:solidFill>
                  <a:schemeClr val="tx1"/>
                </a:solidFill>
                <a:effectLst>
                  <a:outerShdw blurRad="38100" dist="38100" dir="2700000" algn="tl">
                    <a:srgbClr val="000000">
                      <a:alpha val="43137"/>
                    </a:srgbClr>
                  </a:outerShdw>
                </a:effectLst>
              </a:rPr>
              <a:t>Promover</a:t>
            </a:r>
            <a:r>
              <a:rPr lang="es-MX" b="1" dirty="0">
                <a:solidFill>
                  <a:schemeClr val="tx1"/>
                </a:solidFill>
                <a:effectLst>
                  <a:outerShdw blurRad="38100" dist="38100" dir="2700000" algn="tl">
                    <a:srgbClr val="000000">
                      <a:alpha val="43137"/>
                    </a:srgbClr>
                  </a:outerShdw>
                </a:effectLst>
              </a:rPr>
              <a:t>, fomentar y difundir la cultura de la transparencia en el ejercicio de la función pública, el acceso a la información, la participación ciudadana, así como la rendición de cuentas</a:t>
            </a:r>
            <a:r>
              <a:rPr lang="es-MX" dirty="0">
                <a:solidFill>
                  <a:schemeClr val="tx1"/>
                </a:solidFill>
              </a:rPr>
              <a:t>, </a:t>
            </a:r>
            <a:r>
              <a:rPr lang="es-MX" sz="1400" dirty="0">
                <a:solidFill>
                  <a:schemeClr val="tx1"/>
                </a:solidFill>
              </a:rPr>
              <a:t>a través del establecimiento de políticas públicas y mecanismos que garanticen la publicidad de información oportuna, verificable, comprensible, actualizada y completa, que se difunda en los formatos más adecuados y accesibles para todo el público y </a:t>
            </a:r>
            <a:r>
              <a:rPr lang="es-MX" dirty="0">
                <a:solidFill>
                  <a:schemeClr val="tx1"/>
                </a:solidFill>
              </a:rPr>
              <a:t>atendiendo en todo momento las condiciones sociales, económicas y culturales de cada </a:t>
            </a:r>
            <a:r>
              <a:rPr lang="es-MX" dirty="0" smtClean="0">
                <a:solidFill>
                  <a:schemeClr val="tx1"/>
                </a:solidFill>
              </a:rPr>
              <a:t>región.</a:t>
            </a:r>
            <a:endParaRPr lang="es-MX" dirty="0">
              <a:solidFill>
                <a:schemeClr val="tx1"/>
              </a:solidFill>
            </a:endParaRPr>
          </a:p>
        </p:txBody>
      </p:sp>
      <p:sp>
        <p:nvSpPr>
          <p:cNvPr id="10" name="9 CuadroTexto"/>
          <p:cNvSpPr txBox="1"/>
          <p:nvPr/>
        </p:nvSpPr>
        <p:spPr>
          <a:xfrm>
            <a:off x="558506" y="4798893"/>
            <a:ext cx="7541885" cy="646331"/>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MX" dirty="0" smtClean="0">
                <a:solidFill>
                  <a:schemeClr val="tx1"/>
                </a:solidFill>
              </a:rPr>
              <a:t>Propiciar </a:t>
            </a:r>
            <a:r>
              <a:rPr lang="es-MX" dirty="0">
                <a:solidFill>
                  <a:schemeClr val="tx1"/>
                </a:solidFill>
              </a:rPr>
              <a:t>la </a:t>
            </a:r>
            <a:r>
              <a:rPr lang="es-MX" b="1" dirty="0">
                <a:solidFill>
                  <a:schemeClr val="tx1"/>
                </a:solidFill>
              </a:rPr>
              <a:t>participación ciudadana</a:t>
            </a:r>
            <a:r>
              <a:rPr lang="es-MX" dirty="0">
                <a:solidFill>
                  <a:schemeClr val="tx1"/>
                </a:solidFill>
              </a:rPr>
              <a:t> en la toma de decisiones públicas a fin de contribuir a la consolidación de la democracia.</a:t>
            </a:r>
          </a:p>
        </p:txBody>
      </p:sp>
      <p:sp>
        <p:nvSpPr>
          <p:cNvPr id="16" name="15 CuadroTexto"/>
          <p:cNvSpPr txBox="1"/>
          <p:nvPr/>
        </p:nvSpPr>
        <p:spPr>
          <a:xfrm>
            <a:off x="558506" y="5662989"/>
            <a:ext cx="7541885" cy="646331"/>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MX" dirty="0" smtClean="0">
                <a:solidFill>
                  <a:schemeClr val="tx1"/>
                </a:solidFill>
              </a:rPr>
              <a:t>Regular </a:t>
            </a:r>
            <a:r>
              <a:rPr lang="es-MX" dirty="0">
                <a:solidFill>
                  <a:schemeClr val="tx1"/>
                </a:solidFill>
              </a:rPr>
              <a:t>la organización y funcionamiento del </a:t>
            </a:r>
            <a:r>
              <a:rPr lang="es-MX" dirty="0" smtClean="0">
                <a:solidFill>
                  <a:schemeClr val="tx1"/>
                </a:solidFill>
              </a:rPr>
              <a:t>SNTAIPDP, </a:t>
            </a:r>
            <a:r>
              <a:rPr lang="es-MX" dirty="0">
                <a:solidFill>
                  <a:schemeClr val="tx1"/>
                </a:solidFill>
              </a:rPr>
              <a:t>así como establecer las bases de coordinación entre sus </a:t>
            </a:r>
            <a:r>
              <a:rPr lang="es-MX" dirty="0" smtClean="0">
                <a:solidFill>
                  <a:schemeClr val="tx1"/>
                </a:solidFill>
              </a:rPr>
              <a:t>integrantes</a:t>
            </a:r>
            <a:endParaRPr lang="es-MX" dirty="0">
              <a:solidFill>
                <a:schemeClr val="tx1"/>
              </a:solidFill>
            </a:endParaRPr>
          </a:p>
        </p:txBody>
      </p:sp>
      <p:sp>
        <p:nvSpPr>
          <p:cNvPr id="7" name="6 CuadroTexto"/>
          <p:cNvSpPr txBox="1"/>
          <p:nvPr/>
        </p:nvSpPr>
        <p:spPr>
          <a:xfrm>
            <a:off x="7020272" y="6381328"/>
            <a:ext cx="1368152" cy="307777"/>
          </a:xfrm>
          <a:prstGeom prst="rect">
            <a:avLst/>
          </a:prstGeom>
          <a:noFill/>
        </p:spPr>
        <p:txBody>
          <a:bodyPr wrap="square" rtlCol="0">
            <a:spAutoFit/>
          </a:bodyPr>
          <a:lstStyle/>
          <a:p>
            <a:pPr algn="r"/>
            <a:r>
              <a:rPr lang="es-MX" sz="1400" dirty="0" smtClean="0"/>
              <a:t>Artículo 2</a:t>
            </a:r>
            <a:endParaRPr lang="es-MX" sz="1400" dirty="0"/>
          </a:p>
        </p:txBody>
      </p:sp>
    </p:spTree>
    <p:extLst>
      <p:ext uri="{BB962C8B-B14F-4D97-AF65-F5344CB8AC3E}">
        <p14:creationId xmlns:p14="http://schemas.microsoft.com/office/powerpoint/2010/main" val="522399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Rectángulo"/>
          <p:cNvSpPr/>
          <p:nvPr/>
        </p:nvSpPr>
        <p:spPr>
          <a:xfrm>
            <a:off x="1475656" y="3972642"/>
            <a:ext cx="7668344" cy="28803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000" dirty="0" smtClean="0">
                <a:solidFill>
                  <a:schemeClr val="bg1">
                    <a:lumMod val="95000"/>
                  </a:schemeClr>
                </a:solidFill>
              </a:rPr>
              <a:t>Transparencia</a:t>
            </a:r>
            <a:r>
              <a:rPr lang="es-MX" sz="4000" dirty="0" smtClean="0">
                <a:solidFill>
                  <a:schemeClr val="bg1">
                    <a:lumMod val="95000"/>
                  </a:schemeClr>
                </a:solidFill>
              </a:rPr>
              <a:t>, </a:t>
            </a:r>
            <a:r>
              <a:rPr lang="es-MX" sz="4000" dirty="0">
                <a:solidFill>
                  <a:schemeClr val="bg1">
                    <a:lumMod val="95000"/>
                  </a:schemeClr>
                </a:solidFill>
              </a:rPr>
              <a:t>Acceso a la </a:t>
            </a:r>
            <a:r>
              <a:rPr lang="es-MX" sz="4000" dirty="0" smtClean="0">
                <a:solidFill>
                  <a:schemeClr val="bg1">
                    <a:lumMod val="95000"/>
                  </a:schemeClr>
                </a:solidFill>
              </a:rPr>
              <a:t>Información, y Rendición de Cuentas</a:t>
            </a:r>
            <a:endParaRPr lang="es-MX" sz="4000" dirty="0">
              <a:solidFill>
                <a:schemeClr val="bg1">
                  <a:lumMod val="95000"/>
                </a:schemeClr>
              </a:solidFill>
            </a:endParaRPr>
          </a:p>
        </p:txBody>
      </p:sp>
    </p:spTree>
    <p:extLst>
      <p:ext uri="{BB962C8B-B14F-4D97-AF65-F5344CB8AC3E}">
        <p14:creationId xmlns:p14="http://schemas.microsoft.com/office/powerpoint/2010/main" val="380135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a:spLocks noGrp="1"/>
          </p:cNvSpPr>
          <p:nvPr>
            <p:ph type="title"/>
          </p:nvPr>
        </p:nvSpPr>
        <p:spPr>
          <a:xfrm>
            <a:off x="2447256" y="88590"/>
            <a:ext cx="6696744" cy="1008112"/>
          </a:xfrm>
          <a:noFill/>
        </p:spPr>
        <p:txBody>
          <a:bodyPr vert="horz" lIns="91440" tIns="45720" rIns="91440" bIns="45720" rtlCol="0" anchor="ctr">
            <a:noAutofit/>
          </a:bodyPr>
          <a:lstStyle/>
          <a:p>
            <a:pPr algn="r"/>
            <a:r>
              <a:rPr lang="es-MX" sz="3200" dirty="0">
                <a:solidFill>
                  <a:srgbClr val="5F147C"/>
                </a:solidFill>
                <a:effectLst>
                  <a:outerShdw blurRad="38100" dist="38100" dir="2700000" algn="tl">
                    <a:srgbClr val="000000">
                      <a:alpha val="43137"/>
                    </a:srgbClr>
                  </a:outerShdw>
                </a:effectLst>
              </a:rPr>
              <a:t>Derecho de Acceso a la Información </a:t>
            </a:r>
          </a:p>
        </p:txBody>
      </p:sp>
      <p:sp>
        <p:nvSpPr>
          <p:cNvPr id="4" name="3 Rectángulo"/>
          <p:cNvSpPr/>
          <p:nvPr/>
        </p:nvSpPr>
        <p:spPr>
          <a:xfrm>
            <a:off x="467544" y="1332057"/>
            <a:ext cx="7848872" cy="584775"/>
          </a:xfrm>
          <a:prstGeom prst="rect">
            <a:avLst/>
          </a:prstGeom>
          <a:noFill/>
        </p:spPr>
        <p:txBody>
          <a:bodyPr vert="horz" lIns="91440" tIns="45720" rIns="91440" bIns="45720" rtlCol="0" anchor="ctr">
            <a:noAutofit/>
          </a:bodyPr>
          <a:lstStyle/>
          <a:p>
            <a:pPr>
              <a:spcBef>
                <a:spcPct val="0"/>
              </a:spcBef>
            </a:pPr>
            <a:r>
              <a:rPr lang="es-MX" sz="3200" spc="-100" dirty="0">
                <a:solidFill>
                  <a:srgbClr val="5F147C"/>
                </a:solidFill>
                <a:effectLst>
                  <a:outerShdw blurRad="38100" dist="38100" dir="2700000" algn="tl">
                    <a:srgbClr val="000000">
                      <a:alpha val="43137"/>
                    </a:srgbClr>
                  </a:outerShdw>
                </a:effectLst>
                <a:latin typeface="+mj-lt"/>
                <a:ea typeface="+mj-ea"/>
                <a:cs typeface="+mj-cs"/>
              </a:rPr>
              <a:t>¿Qué comprende?</a:t>
            </a:r>
          </a:p>
        </p:txBody>
      </p:sp>
      <p:sp>
        <p:nvSpPr>
          <p:cNvPr id="5" name="4 CuadroTexto"/>
          <p:cNvSpPr txBox="1"/>
          <p:nvPr/>
        </p:nvSpPr>
        <p:spPr>
          <a:xfrm>
            <a:off x="539552" y="1957750"/>
            <a:ext cx="7848872"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MX" dirty="0"/>
              <a:t>El derecho humano de acceso a la información comprende </a:t>
            </a:r>
            <a:r>
              <a:rPr lang="es-MX" b="1" dirty="0"/>
              <a:t>solicitar, investigar, difundir, buscar y recibir información. </a:t>
            </a:r>
          </a:p>
        </p:txBody>
      </p:sp>
      <p:sp>
        <p:nvSpPr>
          <p:cNvPr id="7" name="6 CuadroTexto"/>
          <p:cNvSpPr txBox="1"/>
          <p:nvPr/>
        </p:nvSpPr>
        <p:spPr>
          <a:xfrm>
            <a:off x="2567713" y="3438286"/>
            <a:ext cx="5820711" cy="3139321"/>
          </a:xfrm>
          <a:prstGeom prst="rect">
            <a:avLst/>
          </a:prstGeom>
          <a:solidFill>
            <a:srgbClr val="341A46"/>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s-MX" b="1" dirty="0"/>
              <a:t>Toda la información</a:t>
            </a:r>
            <a:r>
              <a:rPr lang="es-MX" dirty="0"/>
              <a:t> generada, obtenida, adquirida, transformada o en posesión de los sujetos obligados </a:t>
            </a:r>
            <a:r>
              <a:rPr lang="es-MX" b="1" u="sng" dirty="0"/>
              <a:t>es pública y accesible a cualquier persona </a:t>
            </a:r>
            <a:r>
              <a:rPr lang="es-MX" dirty="0"/>
              <a:t>en los términos y condiciones que se establezcan en la presente Ley, en los tratados internacionales de los que el Estado mexicano sea parte, la Ley Federal, las leyes de las Entidades Federativas y la normatividad aplicable en sus respectivas competencias; </a:t>
            </a:r>
            <a:r>
              <a:rPr lang="es-MX" b="1" dirty="0"/>
              <a:t>sólo podrá ser clasificada excepcionalmente como reservada temporalmente por razones de interés público y seguridad nacional, en los términos dispuestos por esta Ley. </a:t>
            </a:r>
          </a:p>
        </p:txBody>
      </p:sp>
      <p:sp>
        <p:nvSpPr>
          <p:cNvPr id="9" name="8 Rectángulo"/>
          <p:cNvSpPr/>
          <p:nvPr/>
        </p:nvSpPr>
        <p:spPr>
          <a:xfrm>
            <a:off x="323528" y="2869468"/>
            <a:ext cx="2808312" cy="584775"/>
          </a:xfrm>
          <a:prstGeom prst="rect">
            <a:avLst/>
          </a:prstGeom>
          <a:noFill/>
        </p:spPr>
        <p:txBody>
          <a:bodyPr vert="horz" lIns="91440" tIns="45720" rIns="91440" bIns="45720" rtlCol="0" anchor="ctr">
            <a:noAutofit/>
          </a:bodyPr>
          <a:lstStyle/>
          <a:p>
            <a:pPr>
              <a:spcBef>
                <a:spcPct val="0"/>
              </a:spcBef>
            </a:pPr>
            <a:r>
              <a:rPr lang="es-MX" sz="3200" spc="-100" dirty="0">
                <a:solidFill>
                  <a:srgbClr val="5F147C"/>
                </a:solidFill>
                <a:effectLst>
                  <a:outerShdw blurRad="38100" dist="38100" dir="2700000" algn="tl">
                    <a:srgbClr val="000000">
                      <a:alpha val="43137"/>
                    </a:srgbClr>
                  </a:outerShdw>
                </a:effectLst>
                <a:latin typeface="+mj-lt"/>
                <a:ea typeface="+mj-ea"/>
                <a:cs typeface="+mj-cs"/>
              </a:rPr>
              <a:t>Publicidad</a:t>
            </a:r>
          </a:p>
        </p:txBody>
      </p:sp>
      <p:pic>
        <p:nvPicPr>
          <p:cNvPr id="1026" name="Picture 2" descr="http://www.cecyteh.edu.mx/images/transparenci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56717"/>
            <a:ext cx="2286000" cy="2028826"/>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7020272" y="6577607"/>
            <a:ext cx="1368152" cy="307777"/>
          </a:xfrm>
          <a:prstGeom prst="rect">
            <a:avLst/>
          </a:prstGeom>
          <a:noFill/>
        </p:spPr>
        <p:txBody>
          <a:bodyPr wrap="square" rtlCol="0">
            <a:spAutoFit/>
          </a:bodyPr>
          <a:lstStyle/>
          <a:p>
            <a:pPr algn="r"/>
            <a:r>
              <a:rPr lang="es-MX" sz="1400" dirty="0" smtClean="0"/>
              <a:t>Artículo 4</a:t>
            </a:r>
            <a:endParaRPr lang="es-MX" sz="1400" dirty="0"/>
          </a:p>
        </p:txBody>
      </p:sp>
    </p:spTree>
    <p:extLst>
      <p:ext uri="{BB962C8B-B14F-4D97-AF65-F5344CB8AC3E}">
        <p14:creationId xmlns:p14="http://schemas.microsoft.com/office/powerpoint/2010/main" val="1753211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a:spLocks noGrp="1"/>
          </p:cNvSpPr>
          <p:nvPr>
            <p:ph type="title"/>
          </p:nvPr>
        </p:nvSpPr>
        <p:spPr>
          <a:xfrm>
            <a:off x="2375248" y="249560"/>
            <a:ext cx="6768752" cy="1008112"/>
          </a:xfrm>
          <a:noFill/>
        </p:spPr>
        <p:txBody>
          <a:bodyPr vert="horz" lIns="91440" tIns="45720" rIns="91440" bIns="45720" rtlCol="0" anchor="ctr">
            <a:noAutofit/>
          </a:bodyPr>
          <a:lstStyle/>
          <a:p>
            <a:pPr algn="r"/>
            <a:r>
              <a:rPr lang="es-MX" sz="3200" dirty="0">
                <a:solidFill>
                  <a:srgbClr val="5F147C"/>
                </a:solidFill>
                <a:effectLst>
                  <a:outerShdw blurRad="38100" dist="38100" dir="2700000" algn="tl">
                    <a:srgbClr val="000000">
                      <a:alpha val="43137"/>
                    </a:srgbClr>
                  </a:outerShdw>
                </a:effectLst>
              </a:rPr>
              <a:t>Derecho de Acceso a la Información </a:t>
            </a:r>
          </a:p>
        </p:txBody>
      </p:sp>
      <p:sp>
        <p:nvSpPr>
          <p:cNvPr id="5" name="4 CuadroTexto"/>
          <p:cNvSpPr txBox="1"/>
          <p:nvPr/>
        </p:nvSpPr>
        <p:spPr>
          <a:xfrm>
            <a:off x="705872" y="3085044"/>
            <a:ext cx="7560840" cy="369332"/>
          </a:xfrm>
          <a:prstGeom prst="rect">
            <a:avLst/>
          </a:prstGeom>
          <a:solidFill>
            <a:schemeClr val="bg1">
              <a:lumMod val="95000"/>
            </a:schemeClr>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MX" b="1" dirty="0"/>
              <a:t>El Estado garantizará el efectivo acceso </a:t>
            </a:r>
            <a:r>
              <a:rPr lang="es-MX" dirty="0"/>
              <a:t>de toda persona a la </a:t>
            </a:r>
            <a:r>
              <a:rPr lang="es-MX" dirty="0" smtClean="0"/>
              <a:t>información. </a:t>
            </a:r>
            <a:endParaRPr lang="es-MX" dirty="0"/>
          </a:p>
        </p:txBody>
      </p:sp>
      <p:pic>
        <p:nvPicPr>
          <p:cNvPr id="2050" name="Picture 2" descr="http://www.cundinamarca.gov.co/wps/wcm/connect/a74229a5-0368-48bc-a90d-03919f04fed0/Ley%2Bde%2BTransparencia.jpg?MOD=AJPERES&amp;CACHEID=a74229a5-0368-48bc-a90d-03919f04fed0"/>
          <p:cNvPicPr>
            <a:picLocks noChangeAspect="1" noChangeArrowheads="1"/>
          </p:cNvPicPr>
          <p:nvPr/>
        </p:nvPicPr>
        <p:blipFill rotWithShape="1">
          <a:blip r:embed="rId2">
            <a:extLst>
              <a:ext uri="{28A0092B-C50C-407E-A947-70E740481C1C}">
                <a14:useLocalDpi xmlns:a14="http://schemas.microsoft.com/office/drawing/2010/main" val="0"/>
              </a:ext>
            </a:extLst>
          </a:blip>
          <a:srcRect l="26494" r="17615" b="26773"/>
          <a:stretch/>
        </p:blipFill>
        <p:spPr bwMode="auto">
          <a:xfrm>
            <a:off x="2034986" y="3717032"/>
            <a:ext cx="5402713" cy="3096344"/>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683568" y="1677983"/>
            <a:ext cx="7704856" cy="1200329"/>
          </a:xfrm>
          <a:prstGeom prst="rect">
            <a:avLst/>
          </a:prstGeom>
          <a:solidFill>
            <a:schemeClr val="bg1">
              <a:lumMod val="50000"/>
            </a:schemeClr>
          </a:solidFill>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s-MX" dirty="0" smtClean="0"/>
              <a:t>No podrán clasificarse como reservada aquella información que esté relacionada con violaciones graves a derechos humanos o delitos de lesa humanidad, de conformidad con el derecho nacional o los tratados internacionales de los que el Estado Mexicano sea parte. (Artículo 5)</a:t>
            </a:r>
            <a:endParaRPr lang="es-MX" dirty="0"/>
          </a:p>
        </p:txBody>
      </p:sp>
      <p:sp>
        <p:nvSpPr>
          <p:cNvPr id="2" name="1 Rectángulo"/>
          <p:cNvSpPr/>
          <p:nvPr/>
        </p:nvSpPr>
        <p:spPr>
          <a:xfrm>
            <a:off x="7740352" y="6536377"/>
            <a:ext cx="825867" cy="276999"/>
          </a:xfrm>
          <a:prstGeom prst="rect">
            <a:avLst/>
          </a:prstGeom>
        </p:spPr>
        <p:txBody>
          <a:bodyPr wrap="none">
            <a:spAutoFit/>
          </a:bodyPr>
          <a:lstStyle/>
          <a:p>
            <a:r>
              <a:rPr lang="es-MX" sz="1200" dirty="0" smtClean="0"/>
              <a:t>Artículo 6 </a:t>
            </a:r>
            <a:endParaRPr lang="es-MX" sz="1200" dirty="0"/>
          </a:p>
        </p:txBody>
      </p:sp>
    </p:spTree>
    <p:extLst>
      <p:ext uri="{BB962C8B-B14F-4D97-AF65-F5344CB8AC3E}">
        <p14:creationId xmlns:p14="http://schemas.microsoft.com/office/powerpoint/2010/main" val="24098986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a:spLocks noGrp="1"/>
          </p:cNvSpPr>
          <p:nvPr>
            <p:ph type="title"/>
          </p:nvPr>
        </p:nvSpPr>
        <p:spPr>
          <a:xfrm>
            <a:off x="2727053" y="408371"/>
            <a:ext cx="6264696" cy="1008112"/>
          </a:xfrm>
          <a:noFill/>
        </p:spPr>
        <p:txBody>
          <a:bodyPr vert="horz" lIns="91440" tIns="45720" rIns="91440" bIns="45720" rtlCol="0" anchor="ctr">
            <a:noAutofit/>
          </a:bodyPr>
          <a:lstStyle/>
          <a:p>
            <a:pPr algn="r"/>
            <a:r>
              <a:rPr lang="es-MX" sz="3200" dirty="0">
                <a:solidFill>
                  <a:srgbClr val="5F147C"/>
                </a:solidFill>
                <a:effectLst>
                  <a:outerShdw blurRad="38100" dist="38100" dir="2700000" algn="tl">
                    <a:srgbClr val="000000">
                      <a:alpha val="43137"/>
                    </a:srgbClr>
                  </a:outerShdw>
                </a:effectLst>
              </a:rPr>
              <a:t>Derecho de Acceso a la Información </a:t>
            </a:r>
          </a:p>
        </p:txBody>
      </p:sp>
      <p:sp>
        <p:nvSpPr>
          <p:cNvPr id="7" name="6 CuadroTexto"/>
          <p:cNvSpPr txBox="1"/>
          <p:nvPr/>
        </p:nvSpPr>
        <p:spPr>
          <a:xfrm>
            <a:off x="395536" y="1988840"/>
            <a:ext cx="5058649" cy="4524315"/>
          </a:xfrm>
          <a:prstGeom prst="rect">
            <a:avLst/>
          </a:prstGeo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MX" sz="2000" dirty="0"/>
              <a:t>En la aplicación e interpretación de la presente Ley deberá prevalecer el </a:t>
            </a:r>
            <a:r>
              <a:rPr lang="es-MX" sz="2000" b="1" dirty="0"/>
              <a:t>principio de máxima publicidad, </a:t>
            </a:r>
            <a:r>
              <a:rPr lang="es-MX" sz="2000" dirty="0"/>
              <a:t>conforme a lo dispuesto </a:t>
            </a:r>
            <a:r>
              <a:rPr lang="es-MX" sz="2000" dirty="0" smtClean="0"/>
              <a:t>en:</a:t>
            </a:r>
          </a:p>
          <a:p>
            <a:pPr algn="just"/>
            <a:endParaRPr lang="es-MX" sz="2000" dirty="0" smtClean="0"/>
          </a:p>
          <a:p>
            <a:pPr marL="285750" indent="-285750" algn="just">
              <a:buFont typeface="Arial" panose="020B0604020202020204" pitchFamily="34" charset="0"/>
              <a:buChar char="•"/>
            </a:pPr>
            <a:r>
              <a:rPr lang="es-MX" sz="2000" dirty="0"/>
              <a:t>L</a:t>
            </a:r>
            <a:r>
              <a:rPr lang="es-MX" sz="2000" dirty="0" smtClean="0"/>
              <a:t>a </a:t>
            </a:r>
            <a:r>
              <a:rPr lang="es-MX" sz="2000" dirty="0"/>
              <a:t>Constitución Política de los Estados Unidos </a:t>
            </a:r>
            <a:r>
              <a:rPr lang="es-MX" sz="2000" dirty="0" smtClean="0"/>
              <a:t>Mexicanos</a:t>
            </a:r>
            <a:endParaRPr lang="es-MX" sz="2000" dirty="0"/>
          </a:p>
          <a:p>
            <a:pPr marL="285750" indent="-285750" algn="just">
              <a:buFont typeface="Arial" panose="020B0604020202020204" pitchFamily="34" charset="0"/>
              <a:buChar char="•"/>
            </a:pPr>
            <a:r>
              <a:rPr lang="es-MX" sz="2000" dirty="0" smtClean="0"/>
              <a:t>Los </a:t>
            </a:r>
            <a:r>
              <a:rPr lang="es-MX" sz="2000" dirty="0"/>
              <a:t>tratados internacionales de los que el Estado mexicano sea </a:t>
            </a:r>
            <a:r>
              <a:rPr lang="es-MX" sz="2000" dirty="0" smtClean="0"/>
              <a:t>parte</a:t>
            </a:r>
          </a:p>
          <a:p>
            <a:pPr marL="285750" indent="-285750" algn="just">
              <a:buFont typeface="Arial" panose="020B0604020202020204" pitchFamily="34" charset="0"/>
              <a:buChar char="•"/>
            </a:pPr>
            <a:r>
              <a:rPr lang="es-MX" sz="2000" dirty="0" smtClean="0"/>
              <a:t>Las </a:t>
            </a:r>
            <a:r>
              <a:rPr lang="es-MX" sz="2000" dirty="0"/>
              <a:t>resoluciones y sentencias vinculantes que emitan los órganos nacionales e internacionales </a:t>
            </a:r>
            <a:r>
              <a:rPr lang="es-MX" sz="2000" dirty="0" smtClean="0"/>
              <a:t>especializados</a:t>
            </a:r>
          </a:p>
          <a:p>
            <a:pPr marL="285750" indent="-285750" algn="just">
              <a:buFont typeface="Arial" panose="020B0604020202020204" pitchFamily="34" charset="0"/>
              <a:buChar char="•"/>
            </a:pPr>
            <a:endParaRPr lang="es-MX" sz="2000" dirty="0" smtClean="0"/>
          </a:p>
          <a:p>
            <a:pPr algn="ctr"/>
            <a:r>
              <a:rPr lang="es-MX" sz="2400" b="1" u="sng" dirty="0" smtClean="0">
                <a:solidFill>
                  <a:schemeClr val="tx1"/>
                </a:solidFill>
              </a:rPr>
              <a:t>Favoreciendo </a:t>
            </a:r>
            <a:r>
              <a:rPr lang="es-MX" sz="2400" b="1" u="sng" dirty="0">
                <a:solidFill>
                  <a:schemeClr val="tx1"/>
                </a:solidFill>
              </a:rPr>
              <a:t>en todo tiempo a las personas la protección más amplia. </a:t>
            </a:r>
            <a:r>
              <a:rPr lang="es-MX" sz="2400" b="1" u="sng" dirty="0" smtClean="0">
                <a:solidFill>
                  <a:schemeClr val="tx1"/>
                </a:solidFill>
              </a:rPr>
              <a:t> </a:t>
            </a:r>
            <a:endParaRPr lang="es-MX" sz="2400" b="1" u="sng" dirty="0">
              <a:solidFill>
                <a:schemeClr val="tx1"/>
              </a:solidFill>
            </a:endParaRPr>
          </a:p>
        </p:txBody>
      </p:sp>
      <p:pic>
        <p:nvPicPr>
          <p:cNvPr id="3074" name="Picture 2" descr="http://www.actiweb.es/asesoriagmalegal/imagen5.jpg?0000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9401" y="2229743"/>
            <a:ext cx="2857500" cy="2714626"/>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7740352" y="6550223"/>
            <a:ext cx="931665" cy="307777"/>
          </a:xfrm>
          <a:prstGeom prst="rect">
            <a:avLst/>
          </a:prstGeom>
          <a:noFill/>
        </p:spPr>
        <p:txBody>
          <a:bodyPr wrap="none" rtlCol="0">
            <a:spAutoFit/>
          </a:bodyPr>
          <a:lstStyle/>
          <a:p>
            <a:r>
              <a:rPr lang="es-MX" sz="1400" dirty="0"/>
              <a:t>Artículo </a:t>
            </a:r>
            <a:r>
              <a:rPr lang="es-MX" sz="1400" dirty="0" smtClean="0"/>
              <a:t>7 </a:t>
            </a:r>
            <a:endParaRPr lang="es-MX" sz="1400" dirty="0"/>
          </a:p>
        </p:txBody>
      </p:sp>
    </p:spTree>
    <p:extLst>
      <p:ext uri="{BB962C8B-B14F-4D97-AF65-F5344CB8AC3E}">
        <p14:creationId xmlns:p14="http://schemas.microsoft.com/office/powerpoint/2010/main" val="19197993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37326" y="2564904"/>
            <a:ext cx="7033956" cy="646331"/>
          </a:xfrm>
          <a:prstGeom prst="rect">
            <a:avLst/>
          </a:prstGeom>
        </p:spPr>
        <p:txBody>
          <a:bodyPr wrap="square">
            <a:spAutoFit/>
          </a:bodyPr>
          <a:lstStyle/>
          <a:p>
            <a:pPr algn="just"/>
            <a:r>
              <a:rPr lang="es-MX" dirty="0"/>
              <a:t>Toda la </a:t>
            </a:r>
            <a:r>
              <a:rPr lang="es-MX" b="1" dirty="0">
                <a:effectLst>
                  <a:outerShdw blurRad="38100" dist="38100" dir="2700000" algn="tl">
                    <a:srgbClr val="000000">
                      <a:alpha val="43137"/>
                    </a:srgbClr>
                  </a:outerShdw>
                </a:effectLst>
              </a:rPr>
              <a:t>información </a:t>
            </a:r>
            <a:r>
              <a:rPr lang="es-MX" b="1" dirty="0" smtClean="0">
                <a:effectLst>
                  <a:outerShdw blurRad="38100" dist="38100" dir="2700000" algn="tl">
                    <a:srgbClr val="000000">
                      <a:alpha val="43137"/>
                    </a:srgbClr>
                  </a:outerShdw>
                </a:effectLst>
              </a:rPr>
              <a:t>será </a:t>
            </a:r>
            <a:r>
              <a:rPr lang="es-MX" b="1" dirty="0">
                <a:effectLst>
                  <a:outerShdw blurRad="38100" dist="38100" dir="2700000" algn="tl">
                    <a:srgbClr val="000000">
                      <a:alpha val="43137"/>
                    </a:srgbClr>
                  </a:outerShdw>
                </a:effectLst>
              </a:rPr>
              <a:t>pública, completa, oportuna y accesible</a:t>
            </a:r>
            <a:r>
              <a:rPr lang="es-MX" dirty="0"/>
              <a:t>, sujeta a un claro régimen de </a:t>
            </a:r>
            <a:r>
              <a:rPr lang="es-MX" dirty="0" smtClean="0"/>
              <a:t>excepciones.</a:t>
            </a:r>
          </a:p>
        </p:txBody>
      </p:sp>
      <p:sp>
        <p:nvSpPr>
          <p:cNvPr id="23" name="3 Título"/>
          <p:cNvSpPr txBox="1">
            <a:spLocks/>
          </p:cNvSpPr>
          <p:nvPr/>
        </p:nvSpPr>
        <p:spPr>
          <a:xfrm>
            <a:off x="2123728" y="361817"/>
            <a:ext cx="6768752" cy="1008112"/>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3200" spc="-100">
                <a:solidFill>
                  <a:srgbClr val="5F147C"/>
                </a:solidFill>
                <a:effectLst>
                  <a:outerShdw blurRad="38100" dist="38100" dir="2700000" algn="tl">
                    <a:srgbClr val="000000">
                      <a:alpha val="43137"/>
                    </a:srgbClr>
                  </a:outerShdw>
                </a:effectLst>
                <a:latin typeface="+mj-lt"/>
                <a:ea typeface="+mj-ea"/>
                <a:cs typeface="+mj-cs"/>
              </a:defRPr>
            </a:lvl1pPr>
          </a:lstStyle>
          <a:p>
            <a:r>
              <a:rPr lang="es-MX" dirty="0"/>
              <a:t>Principios en Materia de Transparencia y Acceso a la Información </a:t>
            </a:r>
          </a:p>
        </p:txBody>
      </p:sp>
      <p:sp>
        <p:nvSpPr>
          <p:cNvPr id="6" name="5 Rectángulo"/>
          <p:cNvSpPr/>
          <p:nvPr/>
        </p:nvSpPr>
        <p:spPr>
          <a:xfrm>
            <a:off x="6530477" y="6433591"/>
            <a:ext cx="1619354" cy="307777"/>
          </a:xfrm>
          <a:prstGeom prst="rect">
            <a:avLst/>
          </a:prstGeom>
          <a:noFill/>
        </p:spPr>
        <p:txBody>
          <a:bodyPr wrap="none" rtlCol="0">
            <a:spAutoFit/>
          </a:bodyPr>
          <a:lstStyle/>
          <a:p>
            <a:r>
              <a:rPr lang="es-MX" sz="1400" dirty="0" smtClean="0"/>
              <a:t>Artículos del </a:t>
            </a:r>
            <a:r>
              <a:rPr lang="es-MX" sz="1400" dirty="0"/>
              <a:t>9 al </a:t>
            </a:r>
            <a:r>
              <a:rPr lang="es-MX" sz="1400" dirty="0" smtClean="0"/>
              <a:t>22</a:t>
            </a:r>
            <a:endParaRPr lang="es-MX" sz="1400" dirty="0"/>
          </a:p>
        </p:txBody>
      </p:sp>
      <p:sp>
        <p:nvSpPr>
          <p:cNvPr id="10" name="9 Rectángulo"/>
          <p:cNvSpPr/>
          <p:nvPr/>
        </p:nvSpPr>
        <p:spPr>
          <a:xfrm>
            <a:off x="179512" y="1844824"/>
            <a:ext cx="6750782" cy="584775"/>
          </a:xfrm>
          <a:prstGeom prst="rect">
            <a:avLst/>
          </a:prstGeom>
          <a:noFill/>
        </p:spPr>
        <p:txBody>
          <a:bodyPr vert="horz" lIns="91440" tIns="45720" rIns="91440" bIns="45720" rtlCol="0" anchor="ctr">
            <a:noAutofit/>
          </a:bodyPr>
          <a:lstStyle/>
          <a:p>
            <a:pPr>
              <a:spcBef>
                <a:spcPct val="0"/>
              </a:spcBef>
            </a:pPr>
            <a:r>
              <a:rPr lang="es-MX" sz="3200" spc="-100" dirty="0" smtClean="0">
                <a:solidFill>
                  <a:srgbClr val="5F147C"/>
                </a:solidFill>
                <a:effectLst>
                  <a:outerShdw blurRad="38100" dist="38100" dir="2700000" algn="tl">
                    <a:srgbClr val="000000">
                      <a:alpha val="43137"/>
                    </a:srgbClr>
                  </a:outerShdw>
                </a:effectLst>
                <a:latin typeface="+mj-lt"/>
                <a:ea typeface="+mj-ea"/>
                <a:cs typeface="+mj-cs"/>
              </a:rPr>
              <a:t>Características de la información:</a:t>
            </a:r>
            <a:endParaRPr lang="es-MX" sz="3200" spc="-100" dirty="0">
              <a:solidFill>
                <a:srgbClr val="5F147C"/>
              </a:solidFill>
              <a:effectLst>
                <a:outerShdw blurRad="38100" dist="38100" dir="2700000" algn="tl">
                  <a:srgbClr val="000000">
                    <a:alpha val="43137"/>
                  </a:srgbClr>
                </a:outerShdw>
              </a:effectLst>
              <a:latin typeface="+mj-lt"/>
              <a:ea typeface="+mj-ea"/>
              <a:cs typeface="+mj-cs"/>
            </a:endParaRPr>
          </a:p>
        </p:txBody>
      </p:sp>
      <p:sp>
        <p:nvSpPr>
          <p:cNvPr id="2" name="1 Elipse"/>
          <p:cNvSpPr/>
          <p:nvPr/>
        </p:nvSpPr>
        <p:spPr>
          <a:xfrm>
            <a:off x="755576" y="2672046"/>
            <a:ext cx="216024" cy="144016"/>
          </a:xfrm>
          <a:prstGeom prst="ellipse">
            <a:avLst/>
          </a:prstGeom>
          <a:solidFill>
            <a:srgbClr val="5F14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a:off x="1137326" y="3392126"/>
            <a:ext cx="7033956" cy="1200329"/>
          </a:xfrm>
          <a:prstGeom prst="rect">
            <a:avLst/>
          </a:prstGeom>
        </p:spPr>
        <p:txBody>
          <a:bodyPr wrap="square">
            <a:spAutoFit/>
          </a:bodyPr>
          <a:lstStyle/>
          <a:p>
            <a:pPr lvl="0" algn="just"/>
            <a:r>
              <a:rPr lang="es-MX" dirty="0" smtClean="0"/>
              <a:t>En </a:t>
            </a:r>
            <a:r>
              <a:rPr lang="es-MX" dirty="0"/>
              <a:t>la generación, publicación y entrega de información se deberá garantizar que ésta sea </a:t>
            </a:r>
            <a:r>
              <a:rPr lang="es-MX" b="1" dirty="0"/>
              <a:t>accesible, confiable, verificable, veraz, oportuna </a:t>
            </a:r>
            <a:r>
              <a:rPr lang="es-MX" dirty="0"/>
              <a:t>y </a:t>
            </a:r>
            <a:r>
              <a:rPr lang="es-MX" b="1" dirty="0"/>
              <a:t>atenderá las necesidades del derecho de acceso a la información de toda persona</a:t>
            </a:r>
            <a:r>
              <a:rPr lang="es-MX" b="1" dirty="0" smtClean="0"/>
              <a:t>.</a:t>
            </a:r>
            <a:endParaRPr lang="es-MX" b="1" dirty="0"/>
          </a:p>
        </p:txBody>
      </p:sp>
      <p:sp>
        <p:nvSpPr>
          <p:cNvPr id="12" name="11 Rectángulo"/>
          <p:cNvSpPr/>
          <p:nvPr/>
        </p:nvSpPr>
        <p:spPr>
          <a:xfrm>
            <a:off x="1137326" y="4760278"/>
            <a:ext cx="7033956" cy="1200329"/>
          </a:xfrm>
          <a:prstGeom prst="rect">
            <a:avLst/>
          </a:prstGeom>
        </p:spPr>
        <p:txBody>
          <a:bodyPr wrap="square">
            <a:spAutoFit/>
          </a:bodyPr>
          <a:lstStyle/>
          <a:p>
            <a:pPr algn="just"/>
            <a:r>
              <a:rPr lang="es-MX" dirty="0" smtClean="0"/>
              <a:t>Los </a:t>
            </a:r>
            <a:r>
              <a:rPr lang="es-MX" dirty="0"/>
              <a:t>sujetos obligados buscarán, en todo momento, que la información generada tenga un </a:t>
            </a:r>
            <a:r>
              <a:rPr lang="es-MX" b="1" dirty="0"/>
              <a:t>lenguaje sencillo para cualquier persona </a:t>
            </a:r>
            <a:r>
              <a:rPr lang="es-MX" dirty="0"/>
              <a:t>y se procurará, en la medida de lo posible, su accesibilidad y traducción a lenguas </a:t>
            </a:r>
            <a:r>
              <a:rPr lang="es-MX" dirty="0" smtClean="0"/>
              <a:t>indígenas.</a:t>
            </a:r>
            <a:endParaRPr lang="es-MX" dirty="0"/>
          </a:p>
        </p:txBody>
      </p:sp>
      <p:sp>
        <p:nvSpPr>
          <p:cNvPr id="13" name="12 Elipse"/>
          <p:cNvSpPr/>
          <p:nvPr/>
        </p:nvSpPr>
        <p:spPr>
          <a:xfrm>
            <a:off x="755576" y="3536142"/>
            <a:ext cx="216024" cy="144016"/>
          </a:xfrm>
          <a:prstGeom prst="ellipse">
            <a:avLst/>
          </a:prstGeom>
          <a:solidFill>
            <a:srgbClr val="5F14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13 Elipse"/>
          <p:cNvSpPr/>
          <p:nvPr/>
        </p:nvSpPr>
        <p:spPr>
          <a:xfrm>
            <a:off x="755576" y="4904294"/>
            <a:ext cx="216024" cy="144016"/>
          </a:xfrm>
          <a:prstGeom prst="ellipse">
            <a:avLst/>
          </a:prstGeom>
          <a:solidFill>
            <a:srgbClr val="5F14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912114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2636912"/>
            <a:ext cx="7344816" cy="2585323"/>
          </a:xfrm>
          <a:prstGeom prst="rect">
            <a:avLst/>
          </a:prstGeom>
        </p:spPr>
        <p:txBody>
          <a:bodyPr wrap="square">
            <a:spAutoFit/>
          </a:bodyPr>
          <a:lstStyle/>
          <a:p>
            <a:pPr lvl="0" algn="just"/>
            <a:r>
              <a:rPr lang="es-MX" b="1" dirty="0"/>
              <a:t>Toda persona tiene derecho de acceso a la información</a:t>
            </a:r>
            <a:r>
              <a:rPr lang="es-MX" dirty="0"/>
              <a:t>, sin discriminación, por motivo alguno</a:t>
            </a:r>
            <a:r>
              <a:rPr lang="es-MX" dirty="0" smtClean="0"/>
              <a:t>. </a:t>
            </a:r>
          </a:p>
          <a:p>
            <a:pPr lvl="0" algn="just"/>
            <a:endParaRPr lang="es-MX" dirty="0"/>
          </a:p>
          <a:p>
            <a:pPr lvl="0" algn="just"/>
            <a:r>
              <a:rPr lang="es-MX" b="1" dirty="0" smtClean="0"/>
              <a:t>Está </a:t>
            </a:r>
            <a:r>
              <a:rPr lang="es-MX" b="1" dirty="0"/>
              <a:t>prohibida toda discriminación que menoscabe o anule la transparencia o acceso a la información pública</a:t>
            </a:r>
            <a:r>
              <a:rPr lang="es-MX" dirty="0"/>
              <a:t> en posesión de los sujetos obligados.</a:t>
            </a:r>
          </a:p>
          <a:p>
            <a:pPr lvl="0" algn="just"/>
            <a:endParaRPr lang="es-MX" dirty="0"/>
          </a:p>
          <a:p>
            <a:pPr algn="just"/>
            <a:r>
              <a:rPr lang="es-MX" b="1" dirty="0" smtClean="0"/>
              <a:t>El </a:t>
            </a:r>
            <a:r>
              <a:rPr lang="es-MX" b="1" dirty="0"/>
              <a:t>ejercicio del derecho de acceso a la información no estará condicionado a que el solicitante acredite interés alguno </a:t>
            </a:r>
            <a:r>
              <a:rPr lang="es-MX" dirty="0"/>
              <a:t>o justifique su utilización, ni podrá condicionarse el mismo por motivos de discapacidad</a:t>
            </a:r>
            <a:r>
              <a:rPr lang="es-MX" dirty="0" smtClean="0"/>
              <a:t>.</a:t>
            </a:r>
            <a:endParaRPr lang="es-MX" dirty="0"/>
          </a:p>
        </p:txBody>
      </p:sp>
      <p:sp>
        <p:nvSpPr>
          <p:cNvPr id="7" name="6 CuadroTexto"/>
          <p:cNvSpPr txBox="1"/>
          <p:nvPr/>
        </p:nvSpPr>
        <p:spPr>
          <a:xfrm>
            <a:off x="971600" y="5379025"/>
            <a:ext cx="7344816" cy="923330"/>
          </a:xfrm>
          <a:prstGeom prst="rect">
            <a:avLst/>
          </a:prstGeom>
          <a:noFill/>
        </p:spPr>
        <p:txBody>
          <a:bodyPr wrap="square" rtlCol="0">
            <a:spAutoFit/>
          </a:bodyPr>
          <a:lstStyle/>
          <a:p>
            <a:pPr algn="just"/>
            <a:r>
              <a:rPr lang="es-MX" b="1" dirty="0" smtClean="0"/>
              <a:t>En el procedimiento de acceso, entrega y publicación de la información se propiciarán las condiciones necesarias para que ésta sea accesible a toda persona.</a:t>
            </a:r>
            <a:endParaRPr lang="es-MX" b="1" dirty="0"/>
          </a:p>
        </p:txBody>
      </p:sp>
      <p:sp>
        <p:nvSpPr>
          <p:cNvPr id="5" name="3 Título"/>
          <p:cNvSpPr txBox="1">
            <a:spLocks/>
          </p:cNvSpPr>
          <p:nvPr/>
        </p:nvSpPr>
        <p:spPr>
          <a:xfrm>
            <a:off x="2375248" y="341367"/>
            <a:ext cx="6768752" cy="1008112"/>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3200" spc="-100">
                <a:solidFill>
                  <a:srgbClr val="5F147C"/>
                </a:solidFill>
                <a:effectLst>
                  <a:outerShdw blurRad="38100" dist="38100" dir="2700000" algn="tl">
                    <a:srgbClr val="000000">
                      <a:alpha val="43137"/>
                    </a:srgbClr>
                  </a:outerShdw>
                </a:effectLst>
                <a:latin typeface="+mj-lt"/>
                <a:ea typeface="+mj-ea"/>
                <a:cs typeface="+mj-cs"/>
              </a:defRPr>
            </a:lvl1pPr>
          </a:lstStyle>
          <a:p>
            <a:r>
              <a:rPr lang="es-MX" dirty="0"/>
              <a:t>Principios en Materia de Transparencia y Acceso a la Información </a:t>
            </a:r>
          </a:p>
        </p:txBody>
      </p:sp>
      <p:sp>
        <p:nvSpPr>
          <p:cNvPr id="12" name="11 Rectángulo"/>
          <p:cNvSpPr/>
          <p:nvPr/>
        </p:nvSpPr>
        <p:spPr>
          <a:xfrm>
            <a:off x="179512" y="1772816"/>
            <a:ext cx="3600400" cy="584775"/>
          </a:xfrm>
          <a:prstGeom prst="rect">
            <a:avLst/>
          </a:prstGeom>
          <a:noFill/>
        </p:spPr>
        <p:txBody>
          <a:bodyPr vert="horz" lIns="91440" tIns="45720" rIns="91440" bIns="45720" rtlCol="0" anchor="ctr">
            <a:noAutofit/>
          </a:bodyPr>
          <a:lstStyle/>
          <a:p>
            <a:pPr>
              <a:spcBef>
                <a:spcPct val="0"/>
              </a:spcBef>
            </a:pPr>
            <a:r>
              <a:rPr lang="es-MX" sz="3200" spc="-100" dirty="0" smtClean="0">
                <a:solidFill>
                  <a:srgbClr val="5F147C"/>
                </a:solidFill>
                <a:effectLst>
                  <a:outerShdw blurRad="38100" dist="38100" dir="2700000" algn="tl">
                    <a:srgbClr val="000000">
                      <a:alpha val="43137"/>
                    </a:srgbClr>
                  </a:outerShdw>
                </a:effectLst>
                <a:latin typeface="+mj-lt"/>
                <a:ea typeface="+mj-ea"/>
                <a:cs typeface="+mj-cs"/>
              </a:rPr>
              <a:t>De la accesibilidad:</a:t>
            </a:r>
            <a:endParaRPr lang="es-MX" sz="3200" spc="-100" dirty="0">
              <a:solidFill>
                <a:srgbClr val="5F147C"/>
              </a:solidFill>
              <a:effectLst>
                <a:outerShdw blurRad="38100" dist="38100" dir="2700000" algn="tl">
                  <a:srgbClr val="000000">
                    <a:alpha val="43137"/>
                  </a:srgbClr>
                </a:outerShdw>
              </a:effectLst>
              <a:latin typeface="+mj-lt"/>
              <a:ea typeface="+mj-ea"/>
              <a:cs typeface="+mj-cs"/>
            </a:endParaRPr>
          </a:p>
        </p:txBody>
      </p:sp>
      <p:sp>
        <p:nvSpPr>
          <p:cNvPr id="13" name="12 Elipse"/>
          <p:cNvSpPr/>
          <p:nvPr/>
        </p:nvSpPr>
        <p:spPr>
          <a:xfrm>
            <a:off x="683568" y="2780928"/>
            <a:ext cx="216024" cy="144016"/>
          </a:xfrm>
          <a:prstGeom prst="ellipse">
            <a:avLst/>
          </a:prstGeom>
          <a:solidFill>
            <a:srgbClr val="5F14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13 Elipse"/>
          <p:cNvSpPr/>
          <p:nvPr/>
        </p:nvSpPr>
        <p:spPr>
          <a:xfrm>
            <a:off x="683568" y="3573016"/>
            <a:ext cx="216024" cy="144016"/>
          </a:xfrm>
          <a:prstGeom prst="ellipse">
            <a:avLst/>
          </a:prstGeom>
          <a:solidFill>
            <a:srgbClr val="5F14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14 Elipse"/>
          <p:cNvSpPr/>
          <p:nvPr/>
        </p:nvSpPr>
        <p:spPr>
          <a:xfrm>
            <a:off x="683568" y="4437112"/>
            <a:ext cx="216024" cy="144016"/>
          </a:xfrm>
          <a:prstGeom prst="ellipse">
            <a:avLst/>
          </a:prstGeom>
          <a:solidFill>
            <a:srgbClr val="5F14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Elipse"/>
          <p:cNvSpPr/>
          <p:nvPr/>
        </p:nvSpPr>
        <p:spPr>
          <a:xfrm>
            <a:off x="683568" y="5517232"/>
            <a:ext cx="216024" cy="144016"/>
          </a:xfrm>
          <a:prstGeom prst="ellipse">
            <a:avLst/>
          </a:prstGeom>
          <a:solidFill>
            <a:srgbClr val="5F14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Elipse"/>
          <p:cNvSpPr/>
          <p:nvPr/>
        </p:nvSpPr>
        <p:spPr>
          <a:xfrm>
            <a:off x="683568" y="4450432"/>
            <a:ext cx="216024" cy="144016"/>
          </a:xfrm>
          <a:prstGeom prst="ellipse">
            <a:avLst/>
          </a:prstGeom>
          <a:solidFill>
            <a:srgbClr val="5F14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6530477" y="6433591"/>
            <a:ext cx="1619354" cy="307777"/>
          </a:xfrm>
          <a:prstGeom prst="rect">
            <a:avLst/>
          </a:prstGeom>
          <a:noFill/>
        </p:spPr>
        <p:txBody>
          <a:bodyPr wrap="none" rtlCol="0">
            <a:spAutoFit/>
          </a:bodyPr>
          <a:lstStyle/>
          <a:p>
            <a:r>
              <a:rPr lang="es-MX" sz="1400" dirty="0" smtClean="0"/>
              <a:t>Artículos del </a:t>
            </a:r>
            <a:r>
              <a:rPr lang="es-MX" sz="1400" dirty="0"/>
              <a:t>9 al </a:t>
            </a:r>
            <a:r>
              <a:rPr lang="es-MX" sz="1400" dirty="0" smtClean="0"/>
              <a:t>22</a:t>
            </a:r>
            <a:endParaRPr lang="es-MX" sz="1400" dirty="0"/>
          </a:p>
        </p:txBody>
      </p:sp>
    </p:spTree>
    <p:extLst>
      <p:ext uri="{BB962C8B-B14F-4D97-AF65-F5344CB8AC3E}">
        <p14:creationId xmlns:p14="http://schemas.microsoft.com/office/powerpoint/2010/main" val="10338508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2105672"/>
            <a:ext cx="7261660" cy="1015663"/>
          </a:xfrm>
          <a:prstGeom prst="rect">
            <a:avLst/>
          </a:prstGeom>
        </p:spPr>
        <p:txBody>
          <a:bodyPr wrap="square">
            <a:spAutoFit/>
          </a:bodyPr>
          <a:lstStyle/>
          <a:p>
            <a:pPr lvl="0" algn="just"/>
            <a:r>
              <a:rPr lang="es-MX" sz="2000" dirty="0"/>
              <a:t>Es obligación de los Organismos garantes otorgar las medidas pertinentes para </a:t>
            </a:r>
            <a:r>
              <a:rPr lang="es-MX" sz="2000" dirty="0" smtClean="0"/>
              <a:t>asegurar el </a:t>
            </a:r>
            <a:r>
              <a:rPr lang="es-MX" sz="2000" dirty="0"/>
              <a:t>acceso a la información de todas las personas en igualdad de condiciones con las demás.</a:t>
            </a:r>
          </a:p>
        </p:txBody>
      </p:sp>
      <p:sp>
        <p:nvSpPr>
          <p:cNvPr id="3" name="2 CuadroTexto"/>
          <p:cNvSpPr txBox="1"/>
          <p:nvPr/>
        </p:nvSpPr>
        <p:spPr>
          <a:xfrm>
            <a:off x="1043647" y="3574757"/>
            <a:ext cx="7262425" cy="707886"/>
          </a:xfrm>
          <a:prstGeom prst="rect">
            <a:avLst/>
          </a:prstGeom>
          <a:noFill/>
        </p:spPr>
        <p:txBody>
          <a:bodyPr wrap="square" rtlCol="0">
            <a:spAutoFit/>
          </a:bodyPr>
          <a:lstStyle/>
          <a:p>
            <a:pPr algn="just"/>
            <a:r>
              <a:rPr lang="es-MX" sz="2000" dirty="0" smtClean="0"/>
              <a:t>Los organismos garantes deberán suplir cualquier deficiencia para garantizar el ejercicio del derecho</a:t>
            </a:r>
            <a:endParaRPr lang="es-MX" sz="2000" dirty="0"/>
          </a:p>
        </p:txBody>
      </p:sp>
      <p:sp>
        <p:nvSpPr>
          <p:cNvPr id="6" name="3 Título"/>
          <p:cNvSpPr txBox="1">
            <a:spLocks/>
          </p:cNvSpPr>
          <p:nvPr/>
        </p:nvSpPr>
        <p:spPr>
          <a:xfrm>
            <a:off x="2195736" y="551805"/>
            <a:ext cx="6768752" cy="1008112"/>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3200" spc="-100">
                <a:solidFill>
                  <a:srgbClr val="5F147C"/>
                </a:solidFill>
                <a:effectLst>
                  <a:outerShdw blurRad="38100" dist="38100" dir="2700000" algn="tl">
                    <a:srgbClr val="000000">
                      <a:alpha val="43137"/>
                    </a:srgbClr>
                  </a:outerShdw>
                </a:effectLst>
                <a:latin typeface="+mj-lt"/>
                <a:ea typeface="+mj-ea"/>
                <a:cs typeface="+mj-cs"/>
              </a:defRPr>
            </a:lvl1pPr>
          </a:lstStyle>
          <a:p>
            <a:r>
              <a:rPr lang="es-MX" dirty="0"/>
              <a:t>Principios en Materia de Transparencia y Acceso a la Información </a:t>
            </a:r>
          </a:p>
        </p:txBody>
      </p:sp>
      <p:sp>
        <p:nvSpPr>
          <p:cNvPr id="7" name="6 Elipse"/>
          <p:cNvSpPr/>
          <p:nvPr/>
        </p:nvSpPr>
        <p:spPr>
          <a:xfrm>
            <a:off x="687748" y="2204864"/>
            <a:ext cx="216024" cy="144016"/>
          </a:xfrm>
          <a:prstGeom prst="ellipse">
            <a:avLst/>
          </a:prstGeom>
          <a:solidFill>
            <a:srgbClr val="5F14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dirty="0"/>
          </a:p>
        </p:txBody>
      </p:sp>
      <p:sp>
        <p:nvSpPr>
          <p:cNvPr id="8" name="7 Elipse"/>
          <p:cNvSpPr/>
          <p:nvPr/>
        </p:nvSpPr>
        <p:spPr>
          <a:xfrm>
            <a:off x="683568" y="3645024"/>
            <a:ext cx="216024" cy="144016"/>
          </a:xfrm>
          <a:prstGeom prst="ellipse">
            <a:avLst/>
          </a:prstGeom>
          <a:solidFill>
            <a:srgbClr val="5F14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dirty="0"/>
          </a:p>
        </p:txBody>
      </p:sp>
      <p:sp>
        <p:nvSpPr>
          <p:cNvPr id="9" name="8 Rectángulo"/>
          <p:cNvSpPr/>
          <p:nvPr/>
        </p:nvSpPr>
        <p:spPr>
          <a:xfrm>
            <a:off x="6530477" y="6433591"/>
            <a:ext cx="1619354" cy="307777"/>
          </a:xfrm>
          <a:prstGeom prst="rect">
            <a:avLst/>
          </a:prstGeom>
          <a:noFill/>
        </p:spPr>
        <p:txBody>
          <a:bodyPr wrap="none" rtlCol="0">
            <a:spAutoFit/>
          </a:bodyPr>
          <a:lstStyle/>
          <a:p>
            <a:r>
              <a:rPr lang="es-MX" sz="1400" dirty="0" smtClean="0"/>
              <a:t>Artículos </a:t>
            </a:r>
            <a:r>
              <a:rPr lang="es-MX" sz="1400" dirty="0"/>
              <a:t>del 9 al </a:t>
            </a:r>
            <a:r>
              <a:rPr lang="es-MX" sz="1400" dirty="0" smtClean="0"/>
              <a:t>22</a:t>
            </a:r>
            <a:endParaRPr lang="es-MX" sz="1400" dirty="0"/>
          </a:p>
        </p:txBody>
      </p:sp>
    </p:spTree>
    <p:extLst>
      <p:ext uri="{BB962C8B-B14F-4D97-AF65-F5344CB8AC3E}">
        <p14:creationId xmlns:p14="http://schemas.microsoft.com/office/powerpoint/2010/main" val="1708226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2366827"/>
            <a:ext cx="7560840" cy="646331"/>
          </a:xfrm>
          <a:prstGeom prst="rect">
            <a:avLst/>
          </a:prstGeom>
        </p:spPr>
        <p:txBody>
          <a:bodyPr wrap="square">
            <a:spAutoFit/>
          </a:bodyPr>
          <a:lstStyle/>
          <a:p>
            <a:pPr lvl="0" algn="just"/>
            <a:r>
              <a:rPr lang="es-MX" dirty="0">
                <a:solidFill>
                  <a:srgbClr val="2F2B20"/>
                </a:solidFill>
              </a:rPr>
              <a:t>El ejercicio del </a:t>
            </a:r>
            <a:r>
              <a:rPr lang="es-MX" dirty="0" smtClean="0">
                <a:solidFill>
                  <a:srgbClr val="2F2B20"/>
                </a:solidFill>
              </a:rPr>
              <a:t>DAI es </a:t>
            </a:r>
            <a:r>
              <a:rPr lang="es-MX" dirty="0">
                <a:solidFill>
                  <a:srgbClr val="2F2B20"/>
                </a:solidFill>
              </a:rPr>
              <a:t>gratuito y sólo podrá requerirse el cobro correspondiente a la modalidad de reproducción y entrega solicitada.</a:t>
            </a:r>
          </a:p>
        </p:txBody>
      </p:sp>
      <p:sp>
        <p:nvSpPr>
          <p:cNvPr id="7" name="6 Rectángulo"/>
          <p:cNvSpPr/>
          <p:nvPr/>
        </p:nvSpPr>
        <p:spPr>
          <a:xfrm>
            <a:off x="827585" y="4221088"/>
            <a:ext cx="7560838" cy="646331"/>
          </a:xfrm>
          <a:prstGeom prst="rect">
            <a:avLst/>
          </a:prstGeom>
        </p:spPr>
        <p:txBody>
          <a:bodyPr wrap="square">
            <a:spAutoFit/>
          </a:bodyPr>
          <a:lstStyle/>
          <a:p>
            <a:pPr lvl="0" algn="just"/>
            <a:r>
              <a:rPr lang="es-MX" dirty="0">
                <a:solidFill>
                  <a:srgbClr val="2F2B20"/>
                </a:solidFill>
              </a:rPr>
              <a:t>Los sujetos obligados deberán </a:t>
            </a:r>
            <a:r>
              <a:rPr lang="es-MX" b="1" dirty="0">
                <a:solidFill>
                  <a:srgbClr val="2F2B20"/>
                </a:solidFill>
              </a:rPr>
              <a:t>documentar</a:t>
            </a:r>
            <a:r>
              <a:rPr lang="es-MX" dirty="0">
                <a:solidFill>
                  <a:srgbClr val="2F2B20"/>
                </a:solidFill>
              </a:rPr>
              <a:t> todo acto que derive del ejercicio de sus facultades, competencias o funciones.</a:t>
            </a:r>
          </a:p>
        </p:txBody>
      </p:sp>
      <p:sp>
        <p:nvSpPr>
          <p:cNvPr id="8" name="7 Rectángulo"/>
          <p:cNvSpPr/>
          <p:nvPr/>
        </p:nvSpPr>
        <p:spPr>
          <a:xfrm>
            <a:off x="827586" y="4998051"/>
            <a:ext cx="7560838" cy="923330"/>
          </a:xfrm>
          <a:prstGeom prst="rect">
            <a:avLst/>
          </a:prstGeom>
        </p:spPr>
        <p:txBody>
          <a:bodyPr wrap="square">
            <a:spAutoFit/>
          </a:bodyPr>
          <a:lstStyle/>
          <a:p>
            <a:pPr lvl="0" algn="just"/>
            <a:r>
              <a:rPr lang="es-MX" dirty="0">
                <a:solidFill>
                  <a:srgbClr val="2F2B20"/>
                </a:solidFill>
              </a:rPr>
              <a:t>Se presume que la información debe existir </a:t>
            </a:r>
            <a:r>
              <a:rPr lang="es-MX" b="1" dirty="0">
                <a:solidFill>
                  <a:srgbClr val="2F2B20"/>
                </a:solidFill>
              </a:rPr>
              <a:t>si se refiere a las facultades, competencias y funciones</a:t>
            </a:r>
            <a:r>
              <a:rPr lang="es-MX" dirty="0">
                <a:solidFill>
                  <a:srgbClr val="2F2B20"/>
                </a:solidFill>
              </a:rPr>
              <a:t> que los ordenamientos jurídicos aplicables otorgan a los sujetos obligados.</a:t>
            </a:r>
          </a:p>
        </p:txBody>
      </p:sp>
      <p:sp>
        <p:nvSpPr>
          <p:cNvPr id="18" name="3 Título"/>
          <p:cNvSpPr txBox="1">
            <a:spLocks/>
          </p:cNvSpPr>
          <p:nvPr/>
        </p:nvSpPr>
        <p:spPr>
          <a:xfrm>
            <a:off x="3713128" y="116632"/>
            <a:ext cx="4752528" cy="648072"/>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3200" spc="-100">
                <a:solidFill>
                  <a:srgbClr val="5F147C"/>
                </a:solidFill>
                <a:effectLst>
                  <a:outerShdw blurRad="38100" dist="38100" dir="2700000" algn="tl">
                    <a:srgbClr val="000000">
                      <a:alpha val="43137"/>
                    </a:srgbClr>
                  </a:outerShdw>
                </a:effectLst>
                <a:latin typeface="+mj-lt"/>
                <a:ea typeface="+mj-ea"/>
                <a:cs typeface="+mj-cs"/>
              </a:defRPr>
            </a:lvl1pPr>
          </a:lstStyle>
          <a:p>
            <a:r>
              <a:rPr lang="es-MX" dirty="0"/>
              <a:t>Principios Generales</a:t>
            </a:r>
          </a:p>
        </p:txBody>
      </p:sp>
      <p:sp>
        <p:nvSpPr>
          <p:cNvPr id="19" name="18 CuadroTexto"/>
          <p:cNvSpPr txBox="1"/>
          <p:nvPr/>
        </p:nvSpPr>
        <p:spPr>
          <a:xfrm>
            <a:off x="329456" y="1556792"/>
            <a:ext cx="6258768" cy="584775"/>
          </a:xfrm>
          <a:prstGeom prst="rect">
            <a:avLst/>
          </a:prstGeom>
          <a:noFill/>
        </p:spPr>
        <p:txBody>
          <a:bodyPr vert="horz" lIns="91440" tIns="45720" rIns="91440" bIns="45720" rtlCol="0" anchor="ctr">
            <a:noAutofit/>
          </a:bodyPr>
          <a:lstStyle>
            <a:defPPr>
              <a:defRPr lang="en-US"/>
            </a:defPPr>
            <a:lvl1pPr>
              <a:spcBef>
                <a:spcPct val="0"/>
              </a:spcBef>
              <a:defRPr sz="3200" spc="-100">
                <a:solidFill>
                  <a:srgbClr val="5F147C"/>
                </a:solidFill>
                <a:effectLst>
                  <a:outerShdw blurRad="38100" dist="38100" dir="2700000" algn="tl">
                    <a:srgbClr val="000000">
                      <a:alpha val="43137"/>
                    </a:srgbClr>
                  </a:outerShdw>
                </a:effectLst>
                <a:latin typeface="+mj-lt"/>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MX" dirty="0" smtClean="0"/>
              <a:t>Costos: </a:t>
            </a:r>
            <a:endParaRPr lang="es-MX" dirty="0"/>
          </a:p>
        </p:txBody>
      </p:sp>
      <p:sp>
        <p:nvSpPr>
          <p:cNvPr id="20" name="19 CuadroTexto"/>
          <p:cNvSpPr txBox="1"/>
          <p:nvPr/>
        </p:nvSpPr>
        <p:spPr>
          <a:xfrm>
            <a:off x="401464" y="3573016"/>
            <a:ext cx="6258768" cy="584775"/>
          </a:xfrm>
          <a:prstGeom prst="rect">
            <a:avLst/>
          </a:prstGeom>
          <a:noFill/>
        </p:spPr>
        <p:txBody>
          <a:bodyPr vert="horz" lIns="91440" tIns="45720" rIns="91440" bIns="45720" rtlCol="0" anchor="ctr">
            <a:noAutofit/>
          </a:bodyPr>
          <a:lstStyle>
            <a:defPPr>
              <a:defRPr lang="en-US"/>
            </a:defPPr>
            <a:lvl1pPr>
              <a:spcBef>
                <a:spcPct val="0"/>
              </a:spcBef>
              <a:defRPr sz="3200" spc="-100">
                <a:solidFill>
                  <a:srgbClr val="5F147C"/>
                </a:solidFill>
                <a:effectLst>
                  <a:outerShdw blurRad="38100" dist="38100" dir="2700000" algn="tl">
                    <a:srgbClr val="000000">
                      <a:alpha val="43137"/>
                    </a:srgbClr>
                  </a:outerShdw>
                </a:effectLst>
                <a:latin typeface="+mj-lt"/>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MX" dirty="0" smtClean="0"/>
              <a:t>Documentación: </a:t>
            </a:r>
            <a:endParaRPr lang="es-MX" dirty="0"/>
          </a:p>
        </p:txBody>
      </p:sp>
      <p:sp>
        <p:nvSpPr>
          <p:cNvPr id="9" name="8 Rectángulo"/>
          <p:cNvSpPr/>
          <p:nvPr/>
        </p:nvSpPr>
        <p:spPr>
          <a:xfrm>
            <a:off x="6530477" y="6433591"/>
            <a:ext cx="1619354" cy="307777"/>
          </a:xfrm>
          <a:prstGeom prst="rect">
            <a:avLst/>
          </a:prstGeom>
          <a:noFill/>
        </p:spPr>
        <p:txBody>
          <a:bodyPr wrap="none" rtlCol="0">
            <a:spAutoFit/>
          </a:bodyPr>
          <a:lstStyle/>
          <a:p>
            <a:r>
              <a:rPr lang="es-MX" sz="1400" dirty="0" smtClean="0"/>
              <a:t>Artículos del </a:t>
            </a:r>
            <a:r>
              <a:rPr lang="es-MX" sz="1400" dirty="0"/>
              <a:t>9 al </a:t>
            </a:r>
            <a:r>
              <a:rPr lang="es-MX" sz="1400" dirty="0" smtClean="0"/>
              <a:t>22</a:t>
            </a:r>
            <a:endParaRPr lang="es-MX" sz="1400" dirty="0"/>
          </a:p>
        </p:txBody>
      </p:sp>
    </p:spTree>
    <p:extLst>
      <p:ext uri="{BB962C8B-B14F-4D97-AF65-F5344CB8AC3E}">
        <p14:creationId xmlns:p14="http://schemas.microsoft.com/office/powerpoint/2010/main" val="1628356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3408" y="4221088"/>
            <a:ext cx="7565016" cy="1477328"/>
          </a:xfrm>
          <a:prstGeom prst="rect">
            <a:avLst/>
          </a:prstGeom>
        </p:spPr>
        <p:txBody>
          <a:bodyPr wrap="square">
            <a:spAutoFit/>
          </a:bodyPr>
          <a:lstStyle/>
          <a:p>
            <a:pPr lvl="0" algn="just"/>
            <a:r>
              <a:rPr lang="es-MX" dirty="0"/>
              <a:t>Ante la negativa del acceso a la información o su inexistencia, el sujeto obligado deberá demostrar que la información solicitada está prevista en alguna de las excepciones contenidas en esta Ley o, en su caso, demostrar que la información no se refiere a alguna de sus facultades, competencias o funciones.</a:t>
            </a:r>
          </a:p>
        </p:txBody>
      </p:sp>
      <p:sp>
        <p:nvSpPr>
          <p:cNvPr id="5" name="4 CuadroTexto"/>
          <p:cNvSpPr txBox="1"/>
          <p:nvPr/>
        </p:nvSpPr>
        <p:spPr>
          <a:xfrm>
            <a:off x="535376" y="3573016"/>
            <a:ext cx="5908831" cy="584775"/>
          </a:xfrm>
          <a:prstGeom prst="rect">
            <a:avLst/>
          </a:prstGeom>
          <a:noFill/>
        </p:spPr>
        <p:txBody>
          <a:bodyPr vert="horz" lIns="91440" tIns="45720" rIns="91440" bIns="45720" rtlCol="0" anchor="ctr">
            <a:noAutofit/>
          </a:bodyPr>
          <a:lstStyle>
            <a:defPPr>
              <a:defRPr lang="en-US"/>
            </a:defPPr>
            <a:lvl1pPr>
              <a:spcBef>
                <a:spcPct val="0"/>
              </a:spcBef>
              <a:defRPr sz="3200" spc="-100">
                <a:solidFill>
                  <a:srgbClr val="5F147C"/>
                </a:solidFill>
                <a:effectLst>
                  <a:outerShdw blurRad="38100" dist="38100" dir="2700000" algn="tl">
                    <a:srgbClr val="000000">
                      <a:alpha val="43137"/>
                    </a:srgbClr>
                  </a:outerShdw>
                </a:effectLst>
                <a:latin typeface="+mj-lt"/>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MX" dirty="0"/>
              <a:t>Negativa de la información</a:t>
            </a:r>
          </a:p>
        </p:txBody>
      </p:sp>
      <p:sp>
        <p:nvSpPr>
          <p:cNvPr id="7" name="6 Rectángulo"/>
          <p:cNvSpPr/>
          <p:nvPr/>
        </p:nvSpPr>
        <p:spPr>
          <a:xfrm>
            <a:off x="390856" y="1548081"/>
            <a:ext cx="6053352" cy="584775"/>
          </a:xfrm>
          <a:prstGeom prst="rect">
            <a:avLst/>
          </a:prstGeom>
          <a:noFill/>
        </p:spPr>
        <p:txBody>
          <a:bodyPr vert="horz" lIns="91440" tIns="45720" rIns="91440" bIns="45720" rtlCol="0" anchor="ctr">
            <a:noAutofit/>
          </a:bodyPr>
          <a:lstStyle/>
          <a:p>
            <a:pPr>
              <a:spcBef>
                <a:spcPct val="0"/>
              </a:spcBef>
            </a:pPr>
            <a:r>
              <a:rPr lang="es-MX" sz="3200" spc="-100" dirty="0">
                <a:solidFill>
                  <a:srgbClr val="5F147C"/>
                </a:solidFill>
                <a:effectLst>
                  <a:outerShdw blurRad="38100" dist="38100" dir="2700000" algn="tl">
                    <a:srgbClr val="000000">
                      <a:alpha val="43137"/>
                    </a:srgbClr>
                  </a:outerShdw>
                </a:effectLst>
                <a:latin typeface="+mj-lt"/>
                <a:ea typeface="+mj-ea"/>
                <a:cs typeface="+mj-cs"/>
              </a:rPr>
              <a:t>Celeridad</a:t>
            </a:r>
          </a:p>
        </p:txBody>
      </p:sp>
      <p:sp>
        <p:nvSpPr>
          <p:cNvPr id="8" name="7 Rectángulo"/>
          <p:cNvSpPr/>
          <p:nvPr/>
        </p:nvSpPr>
        <p:spPr>
          <a:xfrm>
            <a:off x="894912" y="2217638"/>
            <a:ext cx="7493512" cy="923330"/>
          </a:xfrm>
          <a:prstGeom prst="rect">
            <a:avLst/>
          </a:prstGeom>
        </p:spPr>
        <p:txBody>
          <a:bodyPr wrap="square">
            <a:spAutoFit/>
          </a:bodyPr>
          <a:lstStyle/>
          <a:p>
            <a:pPr algn="just"/>
            <a:r>
              <a:rPr lang="es-MX" dirty="0" smtClean="0"/>
              <a:t>Todo </a:t>
            </a:r>
            <a:r>
              <a:rPr lang="es-MX" dirty="0"/>
              <a:t>procedimiento en materia de derecho de acceso a la información deberá sustanciarse de manera </a:t>
            </a:r>
            <a:r>
              <a:rPr lang="es-MX" b="1" dirty="0"/>
              <a:t>sencilla y expedita</a:t>
            </a:r>
            <a:r>
              <a:rPr lang="es-MX" dirty="0"/>
              <a:t>, de conformidad con las bases de esta Ley.</a:t>
            </a:r>
          </a:p>
        </p:txBody>
      </p:sp>
      <p:sp>
        <p:nvSpPr>
          <p:cNvPr id="6" name="3 Título"/>
          <p:cNvSpPr txBox="1">
            <a:spLocks/>
          </p:cNvSpPr>
          <p:nvPr/>
        </p:nvSpPr>
        <p:spPr>
          <a:xfrm>
            <a:off x="3713128" y="116632"/>
            <a:ext cx="4752528" cy="648072"/>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3200" spc="-100">
                <a:solidFill>
                  <a:srgbClr val="5F147C"/>
                </a:solidFill>
                <a:effectLst>
                  <a:outerShdw blurRad="38100" dist="38100" dir="2700000" algn="tl">
                    <a:srgbClr val="000000">
                      <a:alpha val="43137"/>
                    </a:srgbClr>
                  </a:outerShdw>
                </a:effectLst>
                <a:latin typeface="+mj-lt"/>
                <a:ea typeface="+mj-ea"/>
                <a:cs typeface="+mj-cs"/>
              </a:defRPr>
            </a:lvl1pPr>
          </a:lstStyle>
          <a:p>
            <a:r>
              <a:rPr lang="es-MX" dirty="0"/>
              <a:t>Principios Generales</a:t>
            </a:r>
          </a:p>
        </p:txBody>
      </p:sp>
      <p:sp>
        <p:nvSpPr>
          <p:cNvPr id="9" name="8 Rectángulo"/>
          <p:cNvSpPr/>
          <p:nvPr/>
        </p:nvSpPr>
        <p:spPr>
          <a:xfrm>
            <a:off x="6530477" y="6433591"/>
            <a:ext cx="1619354" cy="307777"/>
          </a:xfrm>
          <a:prstGeom prst="rect">
            <a:avLst/>
          </a:prstGeom>
          <a:noFill/>
        </p:spPr>
        <p:txBody>
          <a:bodyPr wrap="none" rtlCol="0">
            <a:spAutoFit/>
          </a:bodyPr>
          <a:lstStyle/>
          <a:p>
            <a:r>
              <a:rPr lang="es-MX" sz="1400" dirty="0" smtClean="0"/>
              <a:t>Artículos del </a:t>
            </a:r>
            <a:r>
              <a:rPr lang="es-MX" sz="1400" dirty="0"/>
              <a:t>9 al </a:t>
            </a:r>
            <a:r>
              <a:rPr lang="es-MX" sz="1400" dirty="0" smtClean="0"/>
              <a:t>22</a:t>
            </a:r>
            <a:endParaRPr lang="es-MX" sz="1400" dirty="0"/>
          </a:p>
        </p:txBody>
      </p:sp>
    </p:spTree>
    <p:extLst>
      <p:ext uri="{BB962C8B-B14F-4D97-AF65-F5344CB8AC3E}">
        <p14:creationId xmlns:p14="http://schemas.microsoft.com/office/powerpoint/2010/main" val="2167807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6117139" y="6309320"/>
            <a:ext cx="2812991" cy="27699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lang="es-MX" sz="1200" b="1" dirty="0" smtClean="0">
                <a:solidFill>
                  <a:schemeClr val="bg1">
                    <a:lumMod val="50000"/>
                  </a:schemeClr>
                </a:solidFill>
                <a:latin typeface="+mj-lt"/>
                <a:cs typeface="Consolas" panose="020B0609020204030204" pitchFamily="49" charset="0"/>
              </a:rPr>
              <a:t>(Artículos 9 – 22)</a:t>
            </a:r>
            <a:endParaRPr lang="es-MX" sz="1200" b="1" dirty="0">
              <a:solidFill>
                <a:schemeClr val="bg1">
                  <a:lumMod val="50000"/>
                </a:schemeClr>
              </a:solidFill>
              <a:latin typeface="+mj-lt"/>
              <a:cs typeface="Consolas" panose="020B0609020204030204" pitchFamily="49" charset="0"/>
            </a:endParaRPr>
          </a:p>
        </p:txBody>
      </p:sp>
      <p:sp>
        <p:nvSpPr>
          <p:cNvPr id="18" name="17 Rectángulo"/>
          <p:cNvSpPr>
            <a:spLocks noChangeArrowheads="1"/>
          </p:cNvSpPr>
          <p:nvPr/>
        </p:nvSpPr>
        <p:spPr bwMode="auto">
          <a:xfrm>
            <a:off x="466851" y="2321496"/>
            <a:ext cx="7433691" cy="1138773"/>
          </a:xfrm>
          <a:prstGeom prst="rect">
            <a:avLst/>
          </a:prstGeom>
          <a:noFill/>
          <a:ln w="9525">
            <a:noFill/>
            <a:miter lim="800000"/>
            <a:headEnd/>
            <a:tailEnd/>
          </a:ln>
        </p:spPr>
        <p:txBody>
          <a:bodyPr wrap="square">
            <a:spAutoFit/>
          </a:bodyPr>
          <a:lstStyle/>
          <a:p>
            <a:pPr algn="just"/>
            <a:r>
              <a:rPr lang="es-ES" sz="2000" b="1" dirty="0" smtClean="0">
                <a:latin typeface="Calibri" pitchFamily="34" charset="0"/>
              </a:rPr>
              <a:t>La </a:t>
            </a:r>
            <a:r>
              <a:rPr lang="es-ES" sz="2000" b="1" dirty="0">
                <a:latin typeface="Calibri" pitchFamily="34" charset="0"/>
              </a:rPr>
              <a:t>información que se refiere a </a:t>
            </a:r>
            <a:r>
              <a:rPr lang="es-ES" sz="2400" b="1" dirty="0">
                <a:effectLst>
                  <a:outerShdw blurRad="38100" dist="38100" dir="2700000" algn="tl">
                    <a:srgbClr val="000000">
                      <a:alpha val="43137"/>
                    </a:srgbClr>
                  </a:outerShdw>
                </a:effectLst>
              </a:rPr>
              <a:t>la vida privada y los datos personales será protegida </a:t>
            </a:r>
            <a:r>
              <a:rPr lang="es-ES" sz="2000" dirty="0">
                <a:latin typeface="Calibri" pitchFamily="34" charset="0"/>
              </a:rPr>
              <a:t>en los términos y con las excepciones que fijen las leyes.</a:t>
            </a:r>
          </a:p>
        </p:txBody>
      </p:sp>
      <p:pic>
        <p:nvPicPr>
          <p:cNvPr id="19" name="Picture 2" descr="http://1.bp.blogspot.com/_TfX63HA6O9Q/TGh_TC7KO-I/AAAAAAAAAF8/GGZcrF9zZv4/s1600/datos+personales+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2951" y="4142831"/>
            <a:ext cx="900390" cy="90039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www.nyce.org.mx/blog/wp-content/uploads/2014/06/ImagenProtec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372" y="3819860"/>
            <a:ext cx="1164579" cy="1571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 name="Picture 6" descr="http://rendiciondecuentas.org.mx/wp-content/uploads/2014/01/robo-de-identidad-500x2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621" y="3819860"/>
            <a:ext cx="3113723" cy="16253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Picture 8" descr="https://www.bambusoft.com/site/products/consulting/images/protecc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8462" y="4063800"/>
            <a:ext cx="1305894" cy="9794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3" name="22 Rectángulo"/>
          <p:cNvSpPr/>
          <p:nvPr/>
        </p:nvSpPr>
        <p:spPr>
          <a:xfrm>
            <a:off x="455419" y="1484784"/>
            <a:ext cx="4625378" cy="58477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defRPr/>
            </a:pPr>
            <a:r>
              <a:rPr lang="es-MX" sz="3200" b="1" dirty="0">
                <a:solidFill>
                  <a:srgbClr val="5F147C"/>
                </a:solidFill>
                <a:latin typeface="Calibri" panose="020F0502020204030204" pitchFamily="34" charset="0"/>
                <a:cs typeface="Consolas" panose="020B0609020204030204" pitchFamily="49" charset="0"/>
              </a:rPr>
              <a:t>Protección de Datos</a:t>
            </a:r>
          </a:p>
        </p:txBody>
      </p:sp>
    </p:spTree>
    <p:extLst>
      <p:ext uri="{BB962C8B-B14F-4D97-AF65-F5344CB8AC3E}">
        <p14:creationId xmlns:p14="http://schemas.microsoft.com/office/powerpoint/2010/main" val="36867853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2132856"/>
            <a:ext cx="7632848" cy="2677656"/>
          </a:xfrm>
          <a:prstGeom prst="rect">
            <a:avLst/>
          </a:prstGeom>
          <a:solidFill>
            <a:schemeClr val="accent5"/>
          </a:solidFill>
          <a:ln>
            <a:solidFill>
              <a:schemeClr val="accent1"/>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s-MX" sz="2800" dirty="0">
                <a:solidFill>
                  <a:schemeClr val="lt1"/>
                </a:solidFill>
              </a:rPr>
              <a:t>Respecto </a:t>
            </a:r>
            <a:r>
              <a:rPr lang="es-MX" sz="2800" dirty="0">
                <a:solidFill>
                  <a:schemeClr val="accent2"/>
                </a:solidFill>
              </a:rPr>
              <a:t>del acceso, rectificación, cancelación y oposición de datos personales </a:t>
            </a:r>
            <a:r>
              <a:rPr lang="es-MX" sz="2800" dirty="0">
                <a:solidFill>
                  <a:schemeClr val="lt1"/>
                </a:solidFill>
              </a:rPr>
              <a:t>en posesión de los sujetos obligados, así como de la sustanciación y resolución de los recursos de revisión y demás procedimientos relativos a la protección de datos personales en el ámbito </a:t>
            </a:r>
            <a:r>
              <a:rPr lang="es-MX" sz="2800" dirty="0" smtClean="0">
                <a:solidFill>
                  <a:schemeClr val="lt1"/>
                </a:solidFill>
              </a:rPr>
              <a:t>federal </a:t>
            </a:r>
            <a:endParaRPr lang="es-MX" sz="2800" dirty="0">
              <a:solidFill>
                <a:schemeClr val="lt1"/>
              </a:solidFill>
            </a:endParaRPr>
          </a:p>
        </p:txBody>
      </p:sp>
      <p:sp>
        <p:nvSpPr>
          <p:cNvPr id="3" name="Title 1"/>
          <p:cNvSpPr txBox="1">
            <a:spLocks/>
          </p:cNvSpPr>
          <p:nvPr/>
        </p:nvSpPr>
        <p:spPr>
          <a:xfrm>
            <a:off x="1619672" y="-99392"/>
            <a:ext cx="6840760" cy="1052736"/>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3200" spc="-100">
                <a:solidFill>
                  <a:srgbClr val="5F147C"/>
                </a:solidFill>
                <a:effectLst>
                  <a:outerShdw blurRad="38100" dist="38100" dir="2700000" algn="tl">
                    <a:srgbClr val="000000">
                      <a:alpha val="43137"/>
                    </a:srgbClr>
                  </a:outerShdw>
                </a:effectLst>
                <a:latin typeface="+mj-lt"/>
                <a:ea typeface="+mj-ea"/>
                <a:cs typeface="+mj-cs"/>
              </a:defRPr>
            </a:lvl1pPr>
          </a:lstStyle>
          <a:p>
            <a:r>
              <a:rPr lang="es-ES" dirty="0"/>
              <a:t>Bases Generales</a:t>
            </a:r>
          </a:p>
        </p:txBody>
      </p:sp>
      <p:sp>
        <p:nvSpPr>
          <p:cNvPr id="4" name="3 Rectángulo"/>
          <p:cNvSpPr/>
          <p:nvPr/>
        </p:nvSpPr>
        <p:spPr>
          <a:xfrm>
            <a:off x="2375756" y="4964975"/>
            <a:ext cx="5796644" cy="1200329"/>
          </a:xfrm>
          <a:prstGeom prst="rect">
            <a:avLst/>
          </a:prstGeom>
          <a:noFill/>
          <a:ln>
            <a:noFill/>
          </a:ln>
        </p:spPr>
        <p:style>
          <a:lnRef idx="1">
            <a:schemeClr val="dk1"/>
          </a:lnRef>
          <a:fillRef idx="3">
            <a:schemeClr val="dk1"/>
          </a:fillRef>
          <a:effectRef idx="2">
            <a:schemeClr val="dk1"/>
          </a:effectRef>
          <a:fontRef idx="minor">
            <a:schemeClr val="lt1"/>
          </a:fontRef>
        </p:style>
        <p:txBody>
          <a:bodyPr wrap="square">
            <a:spAutoFit/>
          </a:bodyPr>
          <a:lstStyle/>
          <a:p>
            <a:pPr algn="just"/>
            <a:r>
              <a:rPr lang="es-MX" sz="2400" dirty="0">
                <a:solidFill>
                  <a:schemeClr val="tx1"/>
                </a:solidFill>
              </a:rPr>
              <a:t>permanecerá vigente la normatividad aplicable en tanto no se expida la Ley General en esa materia. </a:t>
            </a:r>
          </a:p>
        </p:txBody>
      </p:sp>
      <p:cxnSp>
        <p:nvCxnSpPr>
          <p:cNvPr id="6" name="5 Conector recto"/>
          <p:cNvCxnSpPr/>
          <p:nvPr/>
        </p:nvCxnSpPr>
        <p:spPr>
          <a:xfrm>
            <a:off x="2267744" y="5085184"/>
            <a:ext cx="0" cy="1080120"/>
          </a:xfrm>
          <a:prstGeom prst="line">
            <a:avLst/>
          </a:prstGeom>
          <a:ln w="57150">
            <a:solidFill>
              <a:srgbClr val="5F147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16066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Imagen"/>
          <p:cNvPicPr/>
          <p:nvPr/>
        </p:nvPicPr>
        <p:blipFill>
          <a:blip r:embed="rId2" cstate="print"/>
          <a:srcRect/>
          <a:stretch>
            <a:fillRect/>
          </a:stretch>
        </p:blipFill>
        <p:spPr bwMode="auto">
          <a:xfrm>
            <a:off x="5868144" y="5330244"/>
            <a:ext cx="1903638" cy="11521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16 CuadroTexto"/>
          <p:cNvSpPr txBox="1"/>
          <p:nvPr/>
        </p:nvSpPr>
        <p:spPr>
          <a:xfrm>
            <a:off x="755576" y="1556792"/>
            <a:ext cx="3213960" cy="461665"/>
          </a:xfrm>
          <a:prstGeom prst="rect">
            <a:avLst/>
          </a:prstGeom>
          <a:noFill/>
        </p:spPr>
        <p:txBody>
          <a:bodyPr wrap="square" rtlCol="0">
            <a:spAutoFit/>
          </a:bodyPr>
          <a:lstStyle/>
          <a:p>
            <a:pPr algn="ctr"/>
            <a:r>
              <a:rPr lang="es-MX" sz="2400" b="1" dirty="0" smtClean="0">
                <a:solidFill>
                  <a:srgbClr val="6C5578"/>
                </a:solidFill>
                <a:effectLst>
                  <a:glow rad="101600">
                    <a:schemeClr val="bg1">
                      <a:lumMod val="95000"/>
                      <a:alpha val="60000"/>
                    </a:schemeClr>
                  </a:glow>
                  <a:outerShdw blurRad="38100" dist="38100" dir="2700000" algn="tl">
                    <a:srgbClr val="000000">
                      <a:alpha val="43137"/>
                    </a:srgbClr>
                  </a:outerShdw>
                </a:effectLst>
              </a:rPr>
              <a:t>Acceso a la Información</a:t>
            </a:r>
            <a:endParaRPr lang="es-MX" sz="2400" b="1" dirty="0">
              <a:solidFill>
                <a:srgbClr val="6C5578"/>
              </a:solidFill>
              <a:effectLst>
                <a:glow rad="101600">
                  <a:schemeClr val="bg1">
                    <a:lumMod val="95000"/>
                    <a:alpha val="60000"/>
                  </a:schemeClr>
                </a:glow>
                <a:outerShdw blurRad="38100" dist="38100" dir="2700000" algn="tl">
                  <a:srgbClr val="000000">
                    <a:alpha val="43137"/>
                  </a:srgbClr>
                </a:outerShdw>
              </a:effectLst>
            </a:endParaRPr>
          </a:p>
        </p:txBody>
      </p:sp>
      <p:sp>
        <p:nvSpPr>
          <p:cNvPr id="18" name="17 Rectángulo"/>
          <p:cNvSpPr/>
          <p:nvPr/>
        </p:nvSpPr>
        <p:spPr>
          <a:xfrm>
            <a:off x="611560" y="2132856"/>
            <a:ext cx="3456384" cy="1631216"/>
          </a:xfrm>
          <a:prstGeom prst="rect">
            <a:avLst/>
          </a:prstGeom>
        </p:spPr>
        <p:txBody>
          <a:bodyPr wrap="square">
            <a:spAutoFit/>
          </a:bodyPr>
          <a:lstStyle/>
          <a:p>
            <a:pPr algn="ctr"/>
            <a:r>
              <a:rPr lang="es-MX" sz="2000" b="1" dirty="0" smtClean="0"/>
              <a:t>Creación de condiciones </a:t>
            </a:r>
            <a:r>
              <a:rPr lang="es-MX" sz="2000" dirty="0" smtClean="0"/>
              <a:t>para que los individuos puedan </a:t>
            </a:r>
            <a:r>
              <a:rPr lang="es-MX" sz="2000" b="1" dirty="0" smtClean="0"/>
              <a:t>obtener, evaluar y utilizar la información </a:t>
            </a:r>
            <a:r>
              <a:rPr lang="es-MX" sz="2000" dirty="0" smtClean="0"/>
              <a:t>en posesión del gobierno</a:t>
            </a:r>
          </a:p>
        </p:txBody>
      </p:sp>
      <p:sp>
        <p:nvSpPr>
          <p:cNvPr id="19" name="18 CuadroTexto"/>
          <p:cNvSpPr txBox="1"/>
          <p:nvPr/>
        </p:nvSpPr>
        <p:spPr>
          <a:xfrm>
            <a:off x="5580112" y="1556792"/>
            <a:ext cx="2448272" cy="461665"/>
          </a:xfrm>
          <a:prstGeom prst="rect">
            <a:avLst/>
          </a:prstGeom>
          <a:noFill/>
        </p:spPr>
        <p:txBody>
          <a:bodyPr wrap="square" rtlCol="0">
            <a:spAutoFit/>
          </a:bodyPr>
          <a:lstStyle/>
          <a:p>
            <a:pPr algn="ctr"/>
            <a:r>
              <a:rPr lang="es-MX" sz="2400" b="1" dirty="0" smtClean="0">
                <a:solidFill>
                  <a:srgbClr val="6C5578"/>
                </a:solidFill>
                <a:effectLst>
                  <a:glow rad="101600">
                    <a:schemeClr val="bg1">
                      <a:lumMod val="95000"/>
                      <a:alpha val="60000"/>
                    </a:schemeClr>
                  </a:glow>
                  <a:outerShdw blurRad="38100" dist="38100" dir="2700000" algn="tl">
                    <a:srgbClr val="000000">
                      <a:alpha val="43137"/>
                    </a:srgbClr>
                  </a:outerShdw>
                </a:effectLst>
              </a:rPr>
              <a:t>Transparencia</a:t>
            </a:r>
            <a:endParaRPr lang="es-MX" sz="2400" b="1" dirty="0">
              <a:solidFill>
                <a:srgbClr val="6C5578"/>
              </a:solidFill>
              <a:effectLst>
                <a:glow rad="101600">
                  <a:schemeClr val="bg1">
                    <a:lumMod val="95000"/>
                    <a:alpha val="60000"/>
                  </a:schemeClr>
                </a:glow>
                <a:outerShdw blurRad="38100" dist="38100" dir="2700000" algn="tl">
                  <a:srgbClr val="000000">
                    <a:alpha val="43137"/>
                  </a:srgbClr>
                </a:outerShdw>
              </a:effectLst>
            </a:endParaRPr>
          </a:p>
        </p:txBody>
      </p:sp>
      <p:sp>
        <p:nvSpPr>
          <p:cNvPr id="22" name="21 Rectángulo"/>
          <p:cNvSpPr/>
          <p:nvPr/>
        </p:nvSpPr>
        <p:spPr>
          <a:xfrm>
            <a:off x="1403648" y="4077072"/>
            <a:ext cx="2304256" cy="707886"/>
          </a:xfrm>
          <a:prstGeom prst="rect">
            <a:avLst/>
          </a:prstGeom>
          <a:solidFill>
            <a:schemeClr val="accent2">
              <a:lumMod val="20000"/>
              <a:lumOff val="80000"/>
            </a:schemeClr>
          </a:solidFill>
        </p:spPr>
        <p:txBody>
          <a:bodyPr wrap="square">
            <a:spAutoFit/>
          </a:bodyPr>
          <a:lstStyle/>
          <a:p>
            <a:pPr algn="ctr"/>
            <a:r>
              <a:rPr lang="es-MX" dirty="0" smtClean="0">
                <a:effectLst>
                  <a:outerShdw blurRad="38100" dist="38100" dir="2700000" algn="tl">
                    <a:srgbClr val="000000">
                      <a:alpha val="43137"/>
                    </a:srgbClr>
                  </a:outerShdw>
                </a:effectLst>
              </a:rPr>
              <a:t>Implica una </a:t>
            </a:r>
            <a:r>
              <a:rPr lang="es-MX" sz="2000" b="1" dirty="0" smtClean="0">
                <a:effectLst>
                  <a:outerShdw blurRad="38100" dist="38100" dir="2700000" algn="tl">
                    <a:srgbClr val="000000">
                      <a:alpha val="43137"/>
                    </a:srgbClr>
                  </a:outerShdw>
                </a:effectLst>
              </a:rPr>
              <a:t>solicitud para obtenerla</a:t>
            </a:r>
          </a:p>
        </p:txBody>
      </p:sp>
      <p:sp>
        <p:nvSpPr>
          <p:cNvPr id="23" name="22 Rectángulo"/>
          <p:cNvSpPr/>
          <p:nvPr/>
        </p:nvSpPr>
        <p:spPr>
          <a:xfrm>
            <a:off x="5703839" y="4114588"/>
            <a:ext cx="2232248" cy="677108"/>
          </a:xfrm>
          <a:prstGeom prst="rect">
            <a:avLst/>
          </a:prstGeom>
          <a:solidFill>
            <a:schemeClr val="accent2">
              <a:lumMod val="20000"/>
              <a:lumOff val="80000"/>
            </a:schemeClr>
          </a:solidFill>
        </p:spPr>
        <p:txBody>
          <a:bodyPr wrap="square">
            <a:spAutoFit/>
          </a:bodyPr>
          <a:lstStyle/>
          <a:p>
            <a:pPr algn="ctr"/>
            <a:r>
              <a:rPr lang="es-MX" dirty="0" smtClean="0">
                <a:effectLst>
                  <a:outerShdw blurRad="38100" dist="38100" dir="2700000" algn="tl">
                    <a:srgbClr val="000000">
                      <a:alpha val="43137"/>
                    </a:srgbClr>
                  </a:outerShdw>
                </a:effectLst>
              </a:rPr>
              <a:t>Información de </a:t>
            </a:r>
            <a:r>
              <a:rPr lang="es-MX" sz="2000" b="1" dirty="0" smtClean="0">
                <a:effectLst>
                  <a:outerShdw blurRad="38100" dist="38100" dir="2700000" algn="tl">
                    <a:srgbClr val="000000">
                      <a:alpha val="43137"/>
                    </a:srgbClr>
                  </a:outerShdw>
                </a:effectLst>
              </a:rPr>
              <a:t>acceso público</a:t>
            </a:r>
            <a:endParaRPr lang="es-MX" dirty="0" smtClean="0">
              <a:effectLst>
                <a:outerShdw blurRad="38100" dist="38100" dir="2700000" algn="tl">
                  <a:srgbClr val="000000">
                    <a:alpha val="43137"/>
                  </a:srgbClr>
                </a:outerShdw>
              </a:effectLst>
            </a:endParaRPr>
          </a:p>
        </p:txBody>
      </p:sp>
      <p:sp>
        <p:nvSpPr>
          <p:cNvPr id="24" name="23 Flecha derecha"/>
          <p:cNvSpPr/>
          <p:nvPr/>
        </p:nvSpPr>
        <p:spPr>
          <a:xfrm rot="5400000">
            <a:off x="-309240" y="5164444"/>
            <a:ext cx="2664296" cy="345536"/>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pic>
        <p:nvPicPr>
          <p:cNvPr id="29" name="28 Imagen"/>
          <p:cNvPicPr/>
          <p:nvPr/>
        </p:nvPicPr>
        <p:blipFill>
          <a:blip r:embed="rId3" cstate="print"/>
          <a:srcRect l="2417" t="14467" b="3552"/>
          <a:stretch>
            <a:fillRect/>
          </a:stretch>
        </p:blipFill>
        <p:spPr bwMode="auto">
          <a:xfrm>
            <a:off x="1619672" y="5085184"/>
            <a:ext cx="1800200" cy="1368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 name="29 Flecha derecha"/>
          <p:cNvSpPr/>
          <p:nvPr/>
        </p:nvSpPr>
        <p:spPr>
          <a:xfrm rot="5400000">
            <a:off x="7027523" y="5308460"/>
            <a:ext cx="2664296" cy="345536"/>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2" name="11 Rectángulo"/>
          <p:cNvSpPr/>
          <p:nvPr/>
        </p:nvSpPr>
        <p:spPr>
          <a:xfrm>
            <a:off x="5076056" y="2132856"/>
            <a:ext cx="3528392" cy="1631216"/>
          </a:xfrm>
          <a:prstGeom prst="rect">
            <a:avLst/>
          </a:prstGeom>
        </p:spPr>
        <p:txBody>
          <a:bodyPr wrap="square">
            <a:spAutoFit/>
          </a:bodyPr>
          <a:lstStyle/>
          <a:p>
            <a:pPr algn="ctr"/>
            <a:r>
              <a:rPr lang="es-MX" sz="2000" dirty="0" smtClean="0"/>
              <a:t>Colocar la información en la </a:t>
            </a:r>
            <a:r>
              <a:rPr lang="es-MX" sz="2000" b="1" dirty="0" smtClean="0"/>
              <a:t>vitrina pública </a:t>
            </a:r>
            <a:r>
              <a:rPr lang="es-MX" sz="2000" dirty="0" smtClean="0"/>
              <a:t>para que los interesados puedan revisarla, analizarla y, en su caso, usarla como mecanismo de sanción.</a:t>
            </a:r>
          </a:p>
        </p:txBody>
      </p:sp>
    </p:spTree>
    <p:extLst>
      <p:ext uri="{BB962C8B-B14F-4D97-AF65-F5344CB8AC3E}">
        <p14:creationId xmlns:p14="http://schemas.microsoft.com/office/powerpoint/2010/main" val="27913256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96062" y="2854794"/>
            <a:ext cx="7848872" cy="37692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lnSpc>
                <a:spcPct val="150000"/>
              </a:lnSpc>
              <a:buFont typeface="Arial" panose="020B0604020202020204" pitchFamily="34" charset="0"/>
              <a:buChar char="•"/>
            </a:pPr>
            <a:r>
              <a:rPr lang="es-MX" sz="2000" b="1" dirty="0">
                <a:solidFill>
                  <a:srgbClr val="5F5F5F"/>
                </a:solidFill>
              </a:rPr>
              <a:t>C</a:t>
            </a:r>
            <a:r>
              <a:rPr lang="es-MX" sz="2000" b="1" dirty="0" smtClean="0">
                <a:solidFill>
                  <a:srgbClr val="5F5F5F"/>
                </a:solidFill>
              </a:rPr>
              <a:t>ualquier </a:t>
            </a:r>
            <a:r>
              <a:rPr lang="es-MX" sz="2000" b="1" dirty="0">
                <a:solidFill>
                  <a:srgbClr val="5F5F5F"/>
                </a:solidFill>
              </a:rPr>
              <a:t>autoridad, </a:t>
            </a:r>
            <a:r>
              <a:rPr lang="es-MX" sz="2000" b="1" dirty="0" smtClean="0">
                <a:solidFill>
                  <a:srgbClr val="5F5F5F"/>
                </a:solidFill>
              </a:rPr>
              <a:t>entidad</a:t>
            </a:r>
            <a:r>
              <a:rPr lang="es-MX" sz="2000" b="1" dirty="0">
                <a:solidFill>
                  <a:srgbClr val="5F5F5F"/>
                </a:solidFill>
              </a:rPr>
              <a:t>, órgano y organismo de los Poderes Ejecutivo, Legislativo y Judicial, </a:t>
            </a:r>
            <a:endParaRPr lang="es-MX" sz="2000" b="1" dirty="0" smtClean="0">
              <a:solidFill>
                <a:srgbClr val="5F5F5F"/>
              </a:solidFill>
            </a:endParaRPr>
          </a:p>
          <a:p>
            <a:pPr marL="285750" indent="-285750" algn="just">
              <a:lnSpc>
                <a:spcPct val="150000"/>
              </a:lnSpc>
              <a:buFont typeface="Arial" panose="020B0604020202020204" pitchFamily="34" charset="0"/>
              <a:buChar char="•"/>
            </a:pPr>
            <a:r>
              <a:rPr lang="es-MX" sz="2000" b="1" dirty="0" smtClean="0">
                <a:solidFill>
                  <a:srgbClr val="5F5F5F"/>
                </a:solidFill>
              </a:rPr>
              <a:t>Órganos </a:t>
            </a:r>
            <a:r>
              <a:rPr lang="es-MX" sz="2000" b="1" dirty="0">
                <a:solidFill>
                  <a:srgbClr val="5F5F5F"/>
                </a:solidFill>
              </a:rPr>
              <a:t>autónomos, </a:t>
            </a:r>
            <a:endParaRPr lang="es-MX" sz="2000" b="1" dirty="0" smtClean="0">
              <a:solidFill>
                <a:srgbClr val="5F5F5F"/>
              </a:solidFill>
            </a:endParaRPr>
          </a:p>
          <a:p>
            <a:pPr marL="285750" indent="-285750" algn="just">
              <a:lnSpc>
                <a:spcPct val="150000"/>
              </a:lnSpc>
              <a:buFont typeface="Arial" panose="020B0604020202020204" pitchFamily="34" charset="0"/>
              <a:buChar char="•"/>
            </a:pPr>
            <a:r>
              <a:rPr lang="es-MX" sz="2000" b="1" dirty="0">
                <a:solidFill>
                  <a:srgbClr val="5F5F5F"/>
                </a:solidFill>
              </a:rPr>
              <a:t>P</a:t>
            </a:r>
            <a:r>
              <a:rPr lang="es-MX" sz="2000" b="1" dirty="0" smtClean="0">
                <a:solidFill>
                  <a:srgbClr val="5F5F5F"/>
                </a:solidFill>
              </a:rPr>
              <a:t>artidos </a:t>
            </a:r>
            <a:r>
              <a:rPr lang="es-MX" sz="2000" b="1" dirty="0">
                <a:solidFill>
                  <a:srgbClr val="5F5F5F"/>
                </a:solidFill>
              </a:rPr>
              <a:t>políticos, </a:t>
            </a:r>
            <a:endParaRPr lang="es-MX" sz="2000" b="1" dirty="0" smtClean="0">
              <a:solidFill>
                <a:srgbClr val="5F5F5F"/>
              </a:solidFill>
            </a:endParaRPr>
          </a:p>
          <a:p>
            <a:pPr marL="285750" indent="-285750" algn="just">
              <a:lnSpc>
                <a:spcPct val="150000"/>
              </a:lnSpc>
              <a:buFont typeface="Arial" panose="020B0604020202020204" pitchFamily="34" charset="0"/>
              <a:buChar char="•"/>
            </a:pPr>
            <a:r>
              <a:rPr lang="es-MX" sz="2000" b="1" dirty="0">
                <a:solidFill>
                  <a:srgbClr val="5F5F5F"/>
                </a:solidFill>
              </a:rPr>
              <a:t>F</a:t>
            </a:r>
            <a:r>
              <a:rPr lang="es-MX" sz="2000" b="1" dirty="0" smtClean="0">
                <a:solidFill>
                  <a:srgbClr val="5F5F5F"/>
                </a:solidFill>
              </a:rPr>
              <a:t>ideicomisos </a:t>
            </a:r>
            <a:r>
              <a:rPr lang="es-MX" sz="2000" b="1" dirty="0">
                <a:solidFill>
                  <a:srgbClr val="5F5F5F"/>
                </a:solidFill>
              </a:rPr>
              <a:t>y fondos públicos, así como </a:t>
            </a:r>
            <a:endParaRPr lang="es-MX" sz="2000" b="1" dirty="0" smtClean="0">
              <a:solidFill>
                <a:srgbClr val="5F5F5F"/>
              </a:solidFill>
            </a:endParaRPr>
          </a:p>
          <a:p>
            <a:pPr marL="285750" indent="-285750" algn="just">
              <a:lnSpc>
                <a:spcPct val="150000"/>
              </a:lnSpc>
              <a:buFont typeface="Arial" panose="020B0604020202020204" pitchFamily="34" charset="0"/>
              <a:buChar char="•"/>
            </a:pPr>
            <a:r>
              <a:rPr lang="es-MX" sz="2000" b="1" dirty="0">
                <a:solidFill>
                  <a:srgbClr val="5F5F5F"/>
                </a:solidFill>
              </a:rPr>
              <a:t>C</a:t>
            </a:r>
            <a:r>
              <a:rPr lang="es-MX" sz="2000" b="1" dirty="0" smtClean="0">
                <a:solidFill>
                  <a:srgbClr val="5F5F5F"/>
                </a:solidFill>
              </a:rPr>
              <a:t>ualquier </a:t>
            </a:r>
            <a:r>
              <a:rPr lang="es-MX" sz="2000" b="1" dirty="0">
                <a:solidFill>
                  <a:srgbClr val="5F5F5F"/>
                </a:solidFill>
              </a:rPr>
              <a:t>persona física, moral o sindicato que reciba y ejerza recursos públicos o realice actos de autoridad en los ámbitos federal, de las Entidades Federativas y municipal</a:t>
            </a:r>
            <a:r>
              <a:rPr lang="es-MX" sz="2000" b="1" dirty="0" smtClean="0">
                <a:solidFill>
                  <a:srgbClr val="5F5F5F"/>
                </a:solidFill>
              </a:rPr>
              <a:t>.</a:t>
            </a:r>
            <a:endParaRPr lang="es-MX" sz="2000" b="1" dirty="0">
              <a:solidFill>
                <a:srgbClr val="5F5F5F"/>
              </a:solidFill>
            </a:endParaRPr>
          </a:p>
        </p:txBody>
      </p:sp>
      <p:sp>
        <p:nvSpPr>
          <p:cNvPr id="4" name="3 Título"/>
          <p:cNvSpPr txBox="1">
            <a:spLocks/>
          </p:cNvSpPr>
          <p:nvPr/>
        </p:nvSpPr>
        <p:spPr>
          <a:xfrm>
            <a:off x="3713128" y="116632"/>
            <a:ext cx="4752528" cy="648072"/>
          </a:xfrm>
          <a:prstGeom prst="rect">
            <a:avLst/>
          </a:prstGeom>
        </p:spPr>
        <p:txBody>
          <a:bodyPr/>
          <a:lstStyle>
            <a:lvl1pPr algn="l" defTabSz="914400" rtl="0" eaLnBrk="1" latinLnBrk="0" hangingPunct="1">
              <a:spcBef>
                <a:spcPct val="0"/>
              </a:spcBef>
              <a:buNone/>
              <a:defRPr sz="4000" kern="1200" cap="none" spc="-100" baseline="0">
                <a:ln>
                  <a:noFill/>
                </a:ln>
                <a:solidFill>
                  <a:srgbClr val="6C5578"/>
                </a:solidFill>
                <a:effectLst/>
                <a:latin typeface="+mj-lt"/>
                <a:ea typeface="+mj-ea"/>
                <a:cs typeface="+mj-cs"/>
              </a:defRPr>
            </a:lvl1pPr>
          </a:lstStyle>
          <a:p>
            <a:pPr algn="r"/>
            <a:r>
              <a:rPr lang="es-MX" sz="2400" b="1" dirty="0" smtClean="0">
                <a:solidFill>
                  <a:schemeClr val="bg1">
                    <a:lumMod val="50000"/>
                  </a:schemeClr>
                </a:solidFill>
              </a:rPr>
              <a:t>Sujetos obligados</a:t>
            </a:r>
            <a:endParaRPr lang="es-MX" sz="2400" b="1" dirty="0">
              <a:solidFill>
                <a:schemeClr val="bg1">
                  <a:lumMod val="50000"/>
                </a:schemeClr>
              </a:solidFill>
            </a:endParaRPr>
          </a:p>
        </p:txBody>
      </p:sp>
      <p:sp>
        <p:nvSpPr>
          <p:cNvPr id="5" name="4 Rectángulo"/>
          <p:cNvSpPr/>
          <p:nvPr/>
        </p:nvSpPr>
        <p:spPr>
          <a:xfrm>
            <a:off x="755576" y="1857018"/>
            <a:ext cx="7632848" cy="707886"/>
          </a:xfrm>
          <a:prstGeom prst="rect">
            <a:avLst/>
          </a:prstGeom>
        </p:spPr>
        <p:txBody>
          <a:bodyPr wrap="square">
            <a:spAutoFit/>
          </a:bodyPr>
          <a:lstStyle/>
          <a:p>
            <a:pPr algn="just"/>
            <a:r>
              <a:rPr lang="es-MX" sz="2000" b="1" dirty="0">
                <a:solidFill>
                  <a:srgbClr val="5F5F5F"/>
                </a:solidFill>
              </a:rPr>
              <a:t>Son sujetos obligados a </a:t>
            </a:r>
            <a:r>
              <a:rPr lang="es-MX" sz="2000" b="1" dirty="0">
                <a:solidFill>
                  <a:srgbClr val="5F5F5F"/>
                </a:solidFill>
                <a:effectLst>
                  <a:outerShdw blurRad="38100" dist="38100" dir="2700000" algn="tl">
                    <a:srgbClr val="000000">
                      <a:alpha val="43137"/>
                    </a:srgbClr>
                  </a:outerShdw>
                </a:effectLst>
              </a:rPr>
              <a:t>transparentar y permitir el acceso a su información y proteger los datos personales</a:t>
            </a:r>
            <a:r>
              <a:rPr lang="es-MX" sz="2000" b="1" dirty="0">
                <a:solidFill>
                  <a:srgbClr val="5F5F5F"/>
                </a:solidFill>
              </a:rPr>
              <a:t> que obren en su poder: </a:t>
            </a:r>
            <a:endParaRPr lang="es-MX" sz="2000" b="1" dirty="0"/>
          </a:p>
        </p:txBody>
      </p:sp>
    </p:spTree>
    <p:extLst>
      <p:ext uri="{BB962C8B-B14F-4D97-AF65-F5344CB8AC3E}">
        <p14:creationId xmlns:p14="http://schemas.microsoft.com/office/powerpoint/2010/main" val="219167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03848" y="5157192"/>
            <a:ext cx="5122912" cy="1431032"/>
          </a:xfrm>
        </p:spPr>
        <p:txBody>
          <a:bodyPr>
            <a:normAutofit fontScale="90000"/>
          </a:bodyPr>
          <a:lstStyle/>
          <a:p>
            <a:pPr algn="r"/>
            <a:r>
              <a:rPr lang="es-MX" sz="4800" dirty="0">
                <a:solidFill>
                  <a:srgbClr val="5F147C"/>
                </a:solidFill>
                <a:latin typeface="+mn-lt"/>
                <a:ea typeface="+mn-ea"/>
                <a:cs typeface="+mn-cs"/>
              </a:rPr>
              <a:t>Obligaciones de Transparencia </a:t>
            </a:r>
          </a:p>
        </p:txBody>
      </p:sp>
      <p:pic>
        <p:nvPicPr>
          <p:cNvPr id="2050" name="Picture 2" descr="Resultado de imagen para transpare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710" y="116632"/>
            <a:ext cx="4546290" cy="14066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4 Rectángulo"/>
          <p:cNvSpPr/>
          <p:nvPr/>
        </p:nvSpPr>
        <p:spPr>
          <a:xfrm>
            <a:off x="1475656" y="4365104"/>
            <a:ext cx="7668344" cy="21602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000" dirty="0" smtClean="0"/>
              <a:t>Obligaciones </a:t>
            </a:r>
            <a:r>
              <a:rPr lang="es-MX" sz="4000" dirty="0"/>
              <a:t>de Transparencia.</a:t>
            </a:r>
            <a:endParaRPr lang="es-ES" sz="4000" dirty="0"/>
          </a:p>
        </p:txBody>
      </p:sp>
    </p:spTree>
    <p:extLst>
      <p:ext uri="{BB962C8B-B14F-4D97-AF65-F5344CB8AC3E}">
        <p14:creationId xmlns:p14="http://schemas.microsoft.com/office/powerpoint/2010/main" val="3720001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467543" y="2179355"/>
            <a:ext cx="8430943" cy="338554"/>
          </a:xfrm>
          <a:prstGeom prst="rect">
            <a:avLst/>
          </a:prstGeom>
          <a:solidFill>
            <a:srgbClr val="7E668A"/>
          </a:solidFill>
        </p:spPr>
        <p:txBody>
          <a:bodyPr wrap="square">
            <a:spAutoFit/>
          </a:bodyPr>
          <a:lstStyle/>
          <a:p>
            <a:pPr>
              <a:defRPr/>
            </a:pPr>
            <a:r>
              <a:rPr lang="es-MX" sz="1600" b="1" dirty="0" smtClean="0">
                <a:solidFill>
                  <a:prstClr val="white"/>
                </a:solidFill>
                <a:effectLst>
                  <a:outerShdw blurRad="38100" dist="38100" dir="2700000" algn="tl">
                    <a:srgbClr val="000000">
                      <a:alpha val="43137"/>
                    </a:srgbClr>
                  </a:outerShdw>
                </a:effectLst>
              </a:rPr>
              <a:t>Título Quinto . </a:t>
            </a:r>
            <a:r>
              <a:rPr lang="es-MX" sz="1600" b="1" dirty="0">
                <a:solidFill>
                  <a:prstClr val="white"/>
                </a:solidFill>
                <a:effectLst>
                  <a:outerShdw blurRad="38100" dist="38100" dir="2700000" algn="tl">
                    <a:srgbClr val="000000">
                      <a:alpha val="43137"/>
                    </a:srgbClr>
                  </a:outerShdw>
                </a:effectLst>
              </a:rPr>
              <a:t>OBLIGACIONES DE </a:t>
            </a:r>
            <a:r>
              <a:rPr lang="es-MX" sz="1600" b="1" dirty="0" smtClean="0">
                <a:solidFill>
                  <a:prstClr val="white"/>
                </a:solidFill>
                <a:effectLst>
                  <a:outerShdw blurRad="38100" dist="38100" dir="2700000" algn="tl">
                    <a:srgbClr val="000000">
                      <a:alpha val="43137"/>
                    </a:srgbClr>
                  </a:outerShdw>
                </a:effectLst>
              </a:rPr>
              <a:t>TRANSPARENCIA.</a:t>
            </a:r>
            <a:endParaRPr lang="es-ES" sz="1600" b="1" dirty="0">
              <a:solidFill>
                <a:prstClr val="white"/>
              </a:solidFill>
              <a:effectLst>
                <a:outerShdw blurRad="38100" dist="38100" dir="2700000" algn="tl">
                  <a:srgbClr val="000000">
                    <a:alpha val="43137"/>
                  </a:srgbClr>
                </a:outerShdw>
              </a:effectLst>
            </a:endParaRPr>
          </a:p>
        </p:txBody>
      </p:sp>
      <p:sp>
        <p:nvSpPr>
          <p:cNvPr id="2" name="1 Título"/>
          <p:cNvSpPr>
            <a:spLocks noGrp="1"/>
          </p:cNvSpPr>
          <p:nvPr>
            <p:ph type="title"/>
          </p:nvPr>
        </p:nvSpPr>
        <p:spPr>
          <a:xfrm>
            <a:off x="2853817" y="269776"/>
            <a:ext cx="5822639" cy="1143000"/>
          </a:xfrm>
        </p:spPr>
        <p:txBody>
          <a:bodyPr/>
          <a:lstStyle/>
          <a:p>
            <a:r>
              <a:rPr lang="es-MX" sz="3200" dirty="0">
                <a:solidFill>
                  <a:srgbClr val="5F147C"/>
                </a:solidFill>
              </a:rPr>
              <a:t>Ley General de Transparencia y Acceso a la Información </a:t>
            </a:r>
            <a:r>
              <a:rPr lang="es-MX" sz="3200" dirty="0" smtClean="0">
                <a:solidFill>
                  <a:srgbClr val="5F147C"/>
                </a:solidFill>
              </a:rPr>
              <a:t>Pública</a:t>
            </a:r>
            <a:endParaRPr lang="es-MX" dirty="0"/>
          </a:p>
        </p:txBody>
      </p:sp>
      <p:sp>
        <p:nvSpPr>
          <p:cNvPr id="14" name="13 CuadroTexto"/>
          <p:cNvSpPr txBox="1"/>
          <p:nvPr/>
        </p:nvSpPr>
        <p:spPr>
          <a:xfrm>
            <a:off x="467544" y="2637487"/>
            <a:ext cx="8424936" cy="4031873"/>
          </a:xfrm>
          <a:prstGeom prst="rect">
            <a:avLst/>
          </a:prstGeom>
          <a:noFill/>
        </p:spPr>
        <p:txBody>
          <a:bodyPr wrap="square" rtlCol="0">
            <a:spAutoFit/>
          </a:bodyPr>
          <a:lstStyle/>
          <a:p>
            <a:pPr algn="just"/>
            <a:r>
              <a:rPr lang="es-MX" sz="1600" b="1" dirty="0" smtClean="0"/>
              <a:t>Capítulo I</a:t>
            </a:r>
            <a:r>
              <a:rPr lang="es-MX" sz="1600" dirty="0" smtClean="0"/>
              <a:t>. </a:t>
            </a:r>
          </a:p>
          <a:p>
            <a:pPr algn="just"/>
            <a:r>
              <a:rPr lang="es-MX" sz="1600" b="1" dirty="0" smtClean="0">
                <a:effectLst>
                  <a:outerShdw blurRad="38100" dist="38100" dir="2700000" algn="tl">
                    <a:srgbClr val="000000">
                      <a:alpha val="43137"/>
                    </a:srgbClr>
                  </a:outerShdw>
                </a:effectLst>
              </a:rPr>
              <a:t>De </a:t>
            </a:r>
            <a:r>
              <a:rPr lang="es-MX" sz="1600" b="1" dirty="0">
                <a:effectLst>
                  <a:outerShdw blurRad="38100" dist="38100" dir="2700000" algn="tl">
                    <a:srgbClr val="000000">
                      <a:alpha val="43137"/>
                    </a:srgbClr>
                  </a:outerShdw>
                </a:effectLst>
              </a:rPr>
              <a:t>las disposiciones generales</a:t>
            </a:r>
            <a:r>
              <a:rPr lang="es-ES" sz="1600" b="1" dirty="0" smtClean="0">
                <a:effectLst>
                  <a:outerShdw blurRad="38100" dist="38100" dir="2700000" algn="tl">
                    <a:srgbClr val="000000">
                      <a:alpha val="43137"/>
                    </a:srgbClr>
                  </a:outerShdw>
                </a:effectLst>
              </a:rPr>
              <a:t>.</a:t>
            </a:r>
          </a:p>
          <a:p>
            <a:pPr algn="just"/>
            <a:r>
              <a:rPr lang="es-MX" sz="1600" b="1" dirty="0" smtClean="0"/>
              <a:t>Capítulo II</a:t>
            </a:r>
            <a:r>
              <a:rPr lang="es-MX" sz="1600" dirty="0" smtClean="0"/>
              <a:t>.</a:t>
            </a:r>
            <a:r>
              <a:rPr lang="es-MX" sz="1600" dirty="0"/>
              <a:t> </a:t>
            </a:r>
            <a:endParaRPr lang="es-MX" sz="1600" dirty="0" smtClean="0"/>
          </a:p>
          <a:p>
            <a:pPr algn="just"/>
            <a:r>
              <a:rPr lang="es-MX" sz="1600" b="1" dirty="0" smtClean="0">
                <a:effectLst>
                  <a:outerShdw blurRad="38100" dist="38100" dir="2700000" algn="tl">
                    <a:srgbClr val="000000">
                      <a:alpha val="43137"/>
                    </a:srgbClr>
                  </a:outerShdw>
                </a:effectLst>
              </a:rPr>
              <a:t>De </a:t>
            </a:r>
            <a:r>
              <a:rPr lang="es-MX" sz="1600" b="1" dirty="0">
                <a:effectLst>
                  <a:outerShdw blurRad="38100" dist="38100" dir="2700000" algn="tl">
                    <a:srgbClr val="000000">
                      <a:alpha val="43137"/>
                    </a:srgbClr>
                  </a:outerShdw>
                </a:effectLst>
              </a:rPr>
              <a:t>las obligaciones de transparencia </a:t>
            </a:r>
            <a:r>
              <a:rPr lang="es-MX" sz="1600" b="1" dirty="0" smtClean="0">
                <a:effectLst>
                  <a:outerShdw blurRad="38100" dist="38100" dir="2700000" algn="tl">
                    <a:srgbClr val="000000">
                      <a:alpha val="43137"/>
                    </a:srgbClr>
                  </a:outerShdw>
                </a:effectLst>
              </a:rPr>
              <a:t> comunes.</a:t>
            </a:r>
            <a:endParaRPr lang="es-ES" sz="1600" b="1" dirty="0">
              <a:effectLst>
                <a:outerShdw blurRad="38100" dist="38100" dir="2700000" algn="tl">
                  <a:srgbClr val="000000">
                    <a:alpha val="43137"/>
                  </a:srgbClr>
                </a:outerShdw>
              </a:effectLst>
            </a:endParaRPr>
          </a:p>
          <a:p>
            <a:pPr algn="just"/>
            <a:r>
              <a:rPr lang="es-MX" sz="1600" b="1" dirty="0" smtClean="0"/>
              <a:t>Capítulo III.</a:t>
            </a:r>
            <a:r>
              <a:rPr lang="es-MX" sz="1600" dirty="0"/>
              <a:t> </a:t>
            </a:r>
            <a:endParaRPr lang="es-MX" sz="1600" dirty="0" smtClean="0"/>
          </a:p>
          <a:p>
            <a:pPr algn="just"/>
            <a:r>
              <a:rPr lang="es-MX" sz="1600" dirty="0" smtClean="0"/>
              <a:t>De </a:t>
            </a:r>
            <a:r>
              <a:rPr lang="es-MX" sz="1600" dirty="0"/>
              <a:t>las obligaciones de transparencia específicas de los sujetos </a:t>
            </a:r>
            <a:r>
              <a:rPr lang="es-MX" sz="1600" dirty="0" smtClean="0"/>
              <a:t>obligados.</a:t>
            </a:r>
          </a:p>
          <a:p>
            <a:pPr marL="989013" indent="-989013" algn="just"/>
            <a:r>
              <a:rPr lang="es-MX" sz="1600" b="1" dirty="0" smtClean="0"/>
              <a:t>Capítulo IV. </a:t>
            </a:r>
          </a:p>
          <a:p>
            <a:pPr algn="just"/>
            <a:r>
              <a:rPr lang="es-MX" sz="1600" dirty="0" smtClean="0"/>
              <a:t>De </a:t>
            </a:r>
            <a:r>
              <a:rPr lang="es-MX" sz="1600" dirty="0"/>
              <a:t>las obligaciones específicas de las personas físicas o morales que reciben y ejercen recursos públicos o ejercen actos de </a:t>
            </a:r>
            <a:r>
              <a:rPr lang="es-MX" sz="1600" dirty="0" smtClean="0"/>
              <a:t>autoridad.</a:t>
            </a:r>
            <a:endParaRPr lang="es-ES" sz="1600" dirty="0"/>
          </a:p>
          <a:p>
            <a:pPr algn="just"/>
            <a:r>
              <a:rPr lang="es-MX" sz="1600" b="1" dirty="0" smtClean="0"/>
              <a:t>Capítulo V. </a:t>
            </a:r>
          </a:p>
          <a:p>
            <a:pPr algn="just"/>
            <a:r>
              <a:rPr lang="es-MX" sz="1600" dirty="0" smtClean="0"/>
              <a:t>De </a:t>
            </a:r>
            <a:r>
              <a:rPr lang="es-MX" sz="1600" dirty="0"/>
              <a:t>las obligaciones específicas en materia </a:t>
            </a:r>
            <a:r>
              <a:rPr lang="es-MX" sz="1600" dirty="0" smtClean="0"/>
              <a:t>energética.</a:t>
            </a:r>
          </a:p>
          <a:p>
            <a:pPr algn="just"/>
            <a:r>
              <a:rPr lang="es-MX" sz="1600" b="1" dirty="0" smtClean="0"/>
              <a:t>Capítulo VI. </a:t>
            </a:r>
          </a:p>
          <a:p>
            <a:pPr algn="just"/>
            <a:r>
              <a:rPr lang="es-MX" sz="1600" b="1" dirty="0" smtClean="0">
                <a:effectLst>
                  <a:outerShdw blurRad="38100" dist="38100" dir="2700000" algn="tl">
                    <a:srgbClr val="000000">
                      <a:alpha val="43137"/>
                    </a:srgbClr>
                  </a:outerShdw>
                </a:effectLst>
              </a:rPr>
              <a:t>De </a:t>
            </a:r>
            <a:r>
              <a:rPr lang="es-MX" sz="1600" b="1" dirty="0">
                <a:effectLst>
                  <a:outerShdw blurRad="38100" dist="38100" dir="2700000" algn="tl">
                    <a:srgbClr val="000000">
                      <a:alpha val="43137"/>
                    </a:srgbClr>
                  </a:outerShdw>
                </a:effectLst>
              </a:rPr>
              <a:t>la verificación de las obligaciones de </a:t>
            </a:r>
            <a:r>
              <a:rPr lang="es-MX" sz="1600" b="1" dirty="0" smtClean="0">
                <a:effectLst>
                  <a:outerShdw blurRad="38100" dist="38100" dir="2700000" algn="tl">
                    <a:srgbClr val="000000">
                      <a:alpha val="43137"/>
                    </a:srgbClr>
                  </a:outerShdw>
                </a:effectLst>
              </a:rPr>
              <a:t>transparencia.</a:t>
            </a:r>
            <a:endParaRPr lang="es-ES" sz="1600" b="1" dirty="0">
              <a:effectLst>
                <a:outerShdw blurRad="38100" dist="38100" dir="2700000" algn="tl">
                  <a:srgbClr val="000000">
                    <a:alpha val="43137"/>
                  </a:srgbClr>
                </a:outerShdw>
              </a:effectLst>
            </a:endParaRPr>
          </a:p>
          <a:p>
            <a:pPr algn="just"/>
            <a:r>
              <a:rPr lang="es-MX" sz="1600" b="1" dirty="0" smtClean="0"/>
              <a:t>Capítulo VII. </a:t>
            </a:r>
          </a:p>
          <a:p>
            <a:pPr algn="just"/>
            <a:r>
              <a:rPr lang="es-MX" sz="1600" b="1" dirty="0" smtClean="0">
                <a:effectLst>
                  <a:outerShdw blurRad="38100" dist="38100" dir="2700000" algn="tl">
                    <a:srgbClr val="000000">
                      <a:alpha val="43137"/>
                    </a:srgbClr>
                  </a:outerShdw>
                </a:effectLst>
              </a:rPr>
              <a:t>De </a:t>
            </a:r>
            <a:r>
              <a:rPr lang="es-MX" sz="1600" b="1" dirty="0">
                <a:effectLst>
                  <a:outerShdw blurRad="38100" dist="38100" dir="2700000" algn="tl">
                    <a:srgbClr val="000000">
                      <a:alpha val="43137"/>
                    </a:srgbClr>
                  </a:outerShdw>
                </a:effectLst>
              </a:rPr>
              <a:t>la denuncia por incumplimiento a las obligaciones de </a:t>
            </a:r>
            <a:r>
              <a:rPr lang="es-MX" sz="1600" b="1" dirty="0" smtClean="0">
                <a:effectLst>
                  <a:outerShdw blurRad="38100" dist="38100" dir="2700000" algn="tl">
                    <a:srgbClr val="000000">
                      <a:alpha val="43137"/>
                    </a:srgbClr>
                  </a:outerShdw>
                </a:effectLst>
              </a:rPr>
              <a:t>transparencia.</a:t>
            </a:r>
            <a:endParaRPr lang="es-ES" sz="1600" b="1" dirty="0">
              <a:effectLst>
                <a:outerShdw blurRad="38100" dist="38100" dir="2700000" algn="tl">
                  <a:srgbClr val="000000">
                    <a:alpha val="43137"/>
                  </a:srgbClr>
                </a:outerShdw>
              </a:effectLst>
            </a:endParaRPr>
          </a:p>
          <a:p>
            <a:pPr>
              <a:buFont typeface="Arial" pitchFamily="34" charset="0"/>
              <a:buChar char="•"/>
            </a:pPr>
            <a:endParaRPr lang="es-ES" sz="1600" b="1" dirty="0"/>
          </a:p>
        </p:txBody>
      </p:sp>
    </p:spTree>
    <p:extLst>
      <p:ext uri="{BB962C8B-B14F-4D97-AF65-F5344CB8AC3E}">
        <p14:creationId xmlns:p14="http://schemas.microsoft.com/office/powerpoint/2010/main" val="30494048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85832" y="1721472"/>
            <a:ext cx="8118616" cy="1938992"/>
          </a:xfrm>
          <a:prstGeom prst="rect">
            <a:avLst/>
          </a:prstGeom>
        </p:spPr>
        <p:txBody>
          <a:bodyPr wrap="square">
            <a:spAutoFit/>
          </a:bodyPr>
          <a:lstStyle/>
          <a:p>
            <a:pPr algn="just"/>
            <a:r>
              <a:rPr lang="es-MX" sz="2000" dirty="0"/>
              <a:t>En la Ley Federal y de las Entidades Federativas se contemplará que los sujetos obligados pongan a disposición del público y mantengan actualizada, en los respectivos medios electrónicos, </a:t>
            </a:r>
            <a:r>
              <a:rPr lang="es-MX" sz="2000" b="1" dirty="0">
                <a:effectLst>
                  <a:outerShdw blurRad="38100" dist="38100" dir="2700000" algn="tl">
                    <a:srgbClr val="000000">
                      <a:alpha val="43137"/>
                    </a:srgbClr>
                  </a:outerShdw>
                </a:effectLst>
              </a:rPr>
              <a:t>de acuerdo con sus facultades, atribuciones, funciones u objeto social, según corresponda, la información,</a:t>
            </a:r>
            <a:r>
              <a:rPr lang="es-MX" sz="2000" dirty="0"/>
              <a:t> por lo menos, de los temas, documentos y políticas que a continuación se señalan </a:t>
            </a:r>
            <a:r>
              <a:rPr lang="es-MX" sz="2000" dirty="0" smtClean="0"/>
              <a:t>…</a:t>
            </a:r>
            <a:endParaRPr lang="es-MX" sz="2000" dirty="0"/>
          </a:p>
        </p:txBody>
      </p:sp>
      <p:sp>
        <p:nvSpPr>
          <p:cNvPr id="5" name="3 Título"/>
          <p:cNvSpPr>
            <a:spLocks noGrp="1"/>
          </p:cNvSpPr>
          <p:nvPr>
            <p:ph type="title"/>
          </p:nvPr>
        </p:nvSpPr>
        <p:spPr>
          <a:xfrm>
            <a:off x="4211960" y="233676"/>
            <a:ext cx="4248472" cy="1008112"/>
          </a:xfrm>
        </p:spPr>
        <p:txBody>
          <a:bodyPr/>
          <a:lstStyle/>
          <a:p>
            <a:pPr algn="r"/>
            <a:r>
              <a:rPr lang="es-MX" sz="2400" b="1" dirty="0" smtClean="0"/>
              <a:t>Obligaciones de Transparencia</a:t>
            </a:r>
            <a:br>
              <a:rPr lang="es-MX" sz="2400" b="1" dirty="0" smtClean="0"/>
            </a:br>
            <a:r>
              <a:rPr lang="es-MX" sz="2400" b="1" dirty="0" err="1" smtClean="0"/>
              <a:t>LGTAIP</a:t>
            </a:r>
            <a:endParaRPr lang="es-MX" sz="2400" b="1" dirty="0"/>
          </a:p>
        </p:txBody>
      </p:sp>
      <p:sp>
        <p:nvSpPr>
          <p:cNvPr id="2" name="1 Rectángulo redondeado"/>
          <p:cNvSpPr/>
          <p:nvPr/>
        </p:nvSpPr>
        <p:spPr>
          <a:xfrm>
            <a:off x="3347864" y="4869160"/>
            <a:ext cx="5616624" cy="942717"/>
          </a:xfrm>
          <a:prstGeom prst="roundRect">
            <a:avLst/>
          </a:prstGeom>
          <a:solidFill>
            <a:schemeClr val="bg1">
              <a:lumMod val="95000"/>
            </a:schemeClr>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dirty="0" smtClean="0"/>
              <a:t>…Se contemplan 48 obligaciones comunes. </a:t>
            </a:r>
            <a:endParaRPr lang="es-MX" dirty="0"/>
          </a:p>
        </p:txBody>
      </p:sp>
      <p:pic>
        <p:nvPicPr>
          <p:cNvPr id="3074" name="Picture 2" descr="http://www.csrandthelaw.com/uploads/image/TransparencyBLOG(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15" y="4509120"/>
            <a:ext cx="2930290" cy="19443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5020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97" t="4928" r="13687" b="18365"/>
          <a:stretch/>
        </p:blipFill>
        <p:spPr bwMode="auto">
          <a:xfrm>
            <a:off x="334845" y="188640"/>
            <a:ext cx="8485627" cy="44371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redondeado"/>
          <p:cNvSpPr/>
          <p:nvPr/>
        </p:nvSpPr>
        <p:spPr>
          <a:xfrm>
            <a:off x="3214658" y="3876166"/>
            <a:ext cx="1080120" cy="691375"/>
          </a:xfrm>
          <a:prstGeom prst="roundRect">
            <a:avLst/>
          </a:prstGeom>
          <a:solidFill>
            <a:schemeClr val="bg1">
              <a:alpha val="0"/>
            </a:schemeClr>
          </a:solidFill>
          <a:ln w="38100">
            <a:solidFill>
              <a:srgbClr val="6C5578"/>
            </a:solidFill>
          </a:ln>
          <a:effectLst>
            <a:glow rad="101600">
              <a:srgbClr val="341A46">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2 Rectángulo"/>
          <p:cNvSpPr/>
          <p:nvPr/>
        </p:nvSpPr>
        <p:spPr>
          <a:xfrm>
            <a:off x="586366" y="5050542"/>
            <a:ext cx="8064896" cy="830997"/>
          </a:xfrm>
          <a:prstGeom prst="rect">
            <a:avLst/>
          </a:prstGeom>
        </p:spPr>
        <p:txBody>
          <a:bodyPr wrap="square">
            <a:spAutoFit/>
          </a:bodyPr>
          <a:lstStyle/>
          <a:p>
            <a:pPr marL="285750" lvl="0" indent="-285750" algn="just">
              <a:buFont typeface="Arial" panose="020B0604020202020204" pitchFamily="34" charset="0"/>
              <a:buChar char="•"/>
            </a:pPr>
            <a:r>
              <a:rPr lang="es-MX" sz="1600" dirty="0" smtClean="0"/>
              <a:t>Vinculo de acceso directo</a:t>
            </a:r>
          </a:p>
          <a:p>
            <a:pPr marL="285750" lvl="0" indent="-285750" algn="just">
              <a:buFont typeface="Arial" panose="020B0604020202020204" pitchFamily="34" charset="0"/>
              <a:buChar char="•"/>
            </a:pPr>
            <a:r>
              <a:rPr lang="es-MX" sz="1600" dirty="0" smtClean="0"/>
              <a:t>Buscador*</a:t>
            </a:r>
          </a:p>
          <a:p>
            <a:pPr marL="285750" lvl="0" indent="-285750" algn="just">
              <a:buFont typeface="Arial" panose="020B0604020202020204" pitchFamily="34" charset="0"/>
              <a:buChar char="•"/>
            </a:pPr>
            <a:r>
              <a:rPr lang="es-MX" sz="1600" dirty="0" smtClean="0"/>
              <a:t>Publicación con perspectiva de genero y discapacidad*</a:t>
            </a:r>
          </a:p>
        </p:txBody>
      </p:sp>
    </p:spTree>
    <p:extLst>
      <p:ext uri="{BB962C8B-B14F-4D97-AF65-F5344CB8AC3E}">
        <p14:creationId xmlns:p14="http://schemas.microsoft.com/office/powerpoint/2010/main" val="5517353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753512" y="1628800"/>
            <a:ext cx="5634912" cy="1938992"/>
          </a:xfrm>
          <a:prstGeom prst="rect">
            <a:avLst/>
          </a:prstGeom>
        </p:spPr>
        <p:txBody>
          <a:bodyPr wrap="square">
            <a:spAutoFit/>
          </a:bodyPr>
          <a:lstStyle/>
          <a:p>
            <a:pPr marL="285750" indent="-285750" algn="just">
              <a:buFont typeface="Arial" panose="020B0604020202020204" pitchFamily="34" charset="0"/>
              <a:buChar char="•"/>
            </a:pPr>
            <a:r>
              <a:rPr lang="es-MX" sz="2000" dirty="0" smtClean="0"/>
              <a:t>Los lineamientos técnicos que emita el Sistema Nacional establecerán lo formatos de publicación de la información para asegurar que la información sea </a:t>
            </a:r>
            <a:r>
              <a:rPr lang="es-MX" sz="2000" b="1" i="1" dirty="0" smtClean="0">
                <a:effectLst>
                  <a:outerShdw blurRad="38100" dist="38100" dir="2700000" algn="tl">
                    <a:srgbClr val="000000">
                      <a:alpha val="43137"/>
                    </a:srgbClr>
                  </a:outerShdw>
                </a:effectLst>
              </a:rPr>
              <a:t>veraz, confiable, oportuna, congruente, integral, actualizada, accesible, comprensible y verificable. </a:t>
            </a:r>
            <a:endParaRPr lang="es-MX" sz="2000" b="1" i="1" dirty="0">
              <a:effectLst>
                <a:outerShdw blurRad="38100" dist="38100" dir="2700000" algn="tl">
                  <a:srgbClr val="000000">
                    <a:alpha val="43137"/>
                  </a:srgbClr>
                </a:outerShdw>
              </a:effectLst>
            </a:endParaRPr>
          </a:p>
        </p:txBody>
      </p:sp>
      <p:sp>
        <p:nvSpPr>
          <p:cNvPr id="4" name="3 Rectángulo"/>
          <p:cNvSpPr/>
          <p:nvPr/>
        </p:nvSpPr>
        <p:spPr>
          <a:xfrm>
            <a:off x="2753512" y="3669992"/>
            <a:ext cx="5634912" cy="1631216"/>
          </a:xfrm>
          <a:prstGeom prst="rect">
            <a:avLst/>
          </a:prstGeom>
        </p:spPr>
        <p:txBody>
          <a:bodyPr wrap="square">
            <a:spAutoFit/>
          </a:bodyPr>
          <a:lstStyle/>
          <a:p>
            <a:pPr marL="285750" indent="-285750" algn="just">
              <a:buFont typeface="Arial" panose="020B0604020202020204" pitchFamily="34" charset="0"/>
              <a:buChar char="•"/>
            </a:pPr>
            <a:r>
              <a:rPr lang="es-MX" sz="2000" dirty="0" smtClean="0"/>
              <a:t>El sistema nacional emitirá los </a:t>
            </a:r>
            <a:r>
              <a:rPr lang="es-MX" sz="2000" b="1" i="1" dirty="0">
                <a:effectLst>
                  <a:outerShdw blurRad="38100" dist="38100" dir="2700000" algn="tl">
                    <a:srgbClr val="000000">
                      <a:alpha val="43137"/>
                    </a:srgbClr>
                  </a:outerShdw>
                </a:effectLst>
              </a:rPr>
              <a:t>criterios para determinar el plazo mínimo que deberá permanecer disponible y accesible la información</a:t>
            </a:r>
            <a:r>
              <a:rPr lang="es-MX" sz="2000" dirty="0" smtClean="0"/>
              <a:t>, atendiendo las cualidades de la misma. </a:t>
            </a:r>
            <a:endParaRPr lang="es-MX" sz="2000" b="1" i="1" dirty="0">
              <a:effectLst>
                <a:outerShdw blurRad="38100" dist="38100" dir="2700000" algn="tl">
                  <a:srgbClr val="000000">
                    <a:alpha val="43137"/>
                  </a:srgbClr>
                </a:outerShdw>
              </a:effectLst>
            </a:endParaRPr>
          </a:p>
        </p:txBody>
      </p:sp>
      <p:sp>
        <p:nvSpPr>
          <p:cNvPr id="5" name="4 Rectángulo"/>
          <p:cNvSpPr/>
          <p:nvPr/>
        </p:nvSpPr>
        <p:spPr>
          <a:xfrm>
            <a:off x="2753512" y="5373216"/>
            <a:ext cx="5634912" cy="1323439"/>
          </a:xfrm>
          <a:prstGeom prst="rect">
            <a:avLst/>
          </a:prstGeom>
        </p:spPr>
        <p:txBody>
          <a:bodyPr wrap="square">
            <a:spAutoFit/>
          </a:bodyPr>
          <a:lstStyle/>
          <a:p>
            <a:pPr marL="285750" indent="-285750" algn="just">
              <a:buFont typeface="Arial" panose="020B0604020202020204" pitchFamily="34" charset="0"/>
              <a:buChar char="•"/>
            </a:pPr>
            <a:r>
              <a:rPr lang="es-MX" sz="2000" b="1" i="1" dirty="0">
                <a:effectLst>
                  <a:outerShdw blurRad="38100" dist="38100" dir="2700000" algn="tl">
                    <a:srgbClr val="000000">
                      <a:alpha val="43137"/>
                    </a:srgbClr>
                  </a:outerShdw>
                </a:effectLst>
              </a:rPr>
              <a:t>Se promoverá la homogeneidad y la estandarización </a:t>
            </a:r>
            <a:r>
              <a:rPr lang="es-MX" sz="2000" dirty="0" smtClean="0"/>
              <a:t>de la información, a través de la emisión de </a:t>
            </a:r>
            <a:r>
              <a:rPr lang="es-MX" sz="2000" b="1" i="1" dirty="0">
                <a:effectLst>
                  <a:outerShdw blurRad="38100" dist="38100" dir="2700000" algn="tl">
                    <a:srgbClr val="000000">
                      <a:alpha val="43137"/>
                    </a:srgbClr>
                  </a:outerShdw>
                </a:effectLst>
              </a:rPr>
              <a:t>lineamientos y de formatos </a:t>
            </a:r>
            <a:r>
              <a:rPr lang="es-MX" sz="2000" dirty="0" smtClean="0"/>
              <a:t>por parte del Sistema Nacional. </a:t>
            </a:r>
            <a:endParaRPr lang="es-MX" sz="2000" b="1" i="1" dirty="0">
              <a:effectLst>
                <a:outerShdw blurRad="38100" dist="38100" dir="2700000" algn="tl">
                  <a:srgbClr val="000000">
                    <a:alpha val="43137"/>
                  </a:srgbClr>
                </a:outerShdw>
              </a:effectLst>
            </a:endParaRPr>
          </a:p>
        </p:txBody>
      </p:sp>
      <p:pic>
        <p:nvPicPr>
          <p:cNvPr id="6" name="mainImage" descr="http://www.gatech.edu/comm/images/splashMarketResearch.jpg">
            <a:hlinkClick r:id="rId2" tgtFrame="&quot;_blank&quot;"/>
          </p:cNvPr>
          <p:cNvPicPr/>
          <p:nvPr/>
        </p:nvPicPr>
        <p:blipFill>
          <a:blip r:embed="rId3" cstate="print"/>
          <a:srcRect/>
          <a:stretch>
            <a:fillRect/>
          </a:stretch>
        </p:blipFill>
        <p:spPr bwMode="auto">
          <a:xfrm>
            <a:off x="323528" y="2738537"/>
            <a:ext cx="2357976" cy="2069648"/>
          </a:xfrm>
          <a:prstGeom prst="rect">
            <a:avLst/>
          </a:prstGeom>
          <a:ln>
            <a:noFill/>
          </a:ln>
          <a:effectLst>
            <a:softEdge rad="112500"/>
          </a:effectLst>
        </p:spPr>
      </p:pic>
      <p:sp>
        <p:nvSpPr>
          <p:cNvPr id="7" name="3 Título"/>
          <p:cNvSpPr>
            <a:spLocks noGrp="1"/>
          </p:cNvSpPr>
          <p:nvPr>
            <p:ph type="title"/>
          </p:nvPr>
        </p:nvSpPr>
        <p:spPr>
          <a:xfrm>
            <a:off x="3347864" y="188640"/>
            <a:ext cx="5112568" cy="1008112"/>
          </a:xfrm>
        </p:spPr>
        <p:txBody>
          <a:bodyPr>
            <a:noAutofit/>
          </a:bodyPr>
          <a:lstStyle/>
          <a:p>
            <a:pPr algn="r"/>
            <a:r>
              <a:rPr lang="es-MX" sz="2800" b="1" dirty="0" smtClean="0"/>
              <a:t>Portal de Obligaciones de Transparencia </a:t>
            </a:r>
            <a:r>
              <a:rPr lang="es-MX" sz="2800" b="1" dirty="0"/>
              <a:t/>
            </a:r>
            <a:br>
              <a:rPr lang="es-MX" sz="2800" b="1" dirty="0"/>
            </a:br>
            <a:r>
              <a:rPr lang="es-MX" sz="2800" b="1" dirty="0" err="1" smtClean="0"/>
              <a:t>LGTAIP</a:t>
            </a:r>
            <a:r>
              <a:rPr lang="es-MX" sz="2800" b="1" dirty="0" smtClean="0"/>
              <a:t>  </a:t>
            </a:r>
            <a:endParaRPr lang="es-MX" sz="2800" b="1" dirty="0"/>
          </a:p>
        </p:txBody>
      </p:sp>
    </p:spTree>
    <p:extLst>
      <p:ext uri="{BB962C8B-B14F-4D97-AF65-F5344CB8AC3E}">
        <p14:creationId xmlns:p14="http://schemas.microsoft.com/office/powerpoint/2010/main" val="41869415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3528" y="1967929"/>
            <a:ext cx="8568952" cy="4401205"/>
          </a:xfrm>
          <a:prstGeom prst="rect">
            <a:avLst/>
          </a:prstGeom>
        </p:spPr>
        <p:txBody>
          <a:bodyPr wrap="square">
            <a:spAutoFit/>
          </a:bodyPr>
          <a:lstStyle/>
          <a:p>
            <a:pPr marL="989013" indent="-989013" algn="just"/>
            <a:endParaRPr lang="es-MX" sz="2000" b="1" dirty="0" smtClean="0"/>
          </a:p>
          <a:p>
            <a:pPr marL="806450" lvl="0" indent="-342900" algn="just">
              <a:buFont typeface="Calibri" panose="020F0502020204030204" pitchFamily="34" charset="0"/>
              <a:buChar char="̵"/>
            </a:pPr>
            <a:r>
              <a:rPr lang="es-MX" sz="2000" dirty="0" smtClean="0">
                <a:effectLst>
                  <a:outerShdw blurRad="38100" dist="38100" dir="2700000" algn="tl">
                    <a:srgbClr val="000000">
                      <a:alpha val="43137"/>
                    </a:srgbClr>
                  </a:outerShdw>
                </a:effectLst>
              </a:rPr>
              <a:t>Poder </a:t>
            </a:r>
            <a:r>
              <a:rPr lang="es-MX" sz="2000" dirty="0">
                <a:effectLst>
                  <a:outerShdw blurRad="38100" dist="38100" dir="2700000" algn="tl">
                    <a:srgbClr val="000000">
                      <a:alpha val="43137"/>
                    </a:srgbClr>
                  </a:outerShdw>
                </a:effectLst>
              </a:rPr>
              <a:t>ejecutivo Federal, poderes ejecutivos de la Entidades Federativas, el Órgano Ejecutivo del DF y los municipios</a:t>
            </a:r>
            <a:r>
              <a:rPr lang="es-MX" sz="2000" dirty="0" smtClean="0">
                <a:effectLst>
                  <a:outerShdw blurRad="38100" dist="38100" dir="2700000" algn="tl">
                    <a:srgbClr val="000000">
                      <a:alpha val="43137"/>
                    </a:srgbClr>
                  </a:outerShdw>
                </a:effectLst>
              </a:rPr>
              <a:t>.</a:t>
            </a:r>
          </a:p>
          <a:p>
            <a:pPr marL="806450" lvl="0" indent="-342900" algn="just">
              <a:buFont typeface="Calibri" panose="020F0502020204030204" pitchFamily="34" charset="0"/>
              <a:buChar char="̵"/>
            </a:pPr>
            <a:endParaRPr lang="es-MX" sz="2000" dirty="0">
              <a:effectLst>
                <a:outerShdw blurRad="38100" dist="38100" dir="2700000" algn="tl">
                  <a:srgbClr val="000000">
                    <a:alpha val="43137"/>
                  </a:srgbClr>
                </a:outerShdw>
              </a:effectLst>
            </a:endParaRPr>
          </a:p>
          <a:p>
            <a:pPr marL="806450" lvl="0" indent="-342900" algn="just">
              <a:buFont typeface="Calibri" panose="020F0502020204030204" pitchFamily="34" charset="0"/>
              <a:buChar char="̵"/>
            </a:pPr>
            <a:r>
              <a:rPr lang="es-MX" sz="2000" dirty="0">
                <a:effectLst>
                  <a:outerShdw blurRad="38100" dist="38100" dir="2700000" algn="tl">
                    <a:srgbClr val="000000">
                      <a:alpha val="43137"/>
                    </a:srgbClr>
                  </a:outerShdw>
                </a:effectLst>
              </a:rPr>
              <a:t>Poder legislativos Federal, de las Entidades Federativas y la Asamblea Legislativa del </a:t>
            </a:r>
            <a:r>
              <a:rPr lang="es-MX" sz="2000" dirty="0" smtClean="0">
                <a:effectLst>
                  <a:outerShdw blurRad="38100" dist="38100" dir="2700000" algn="tl">
                    <a:srgbClr val="000000">
                      <a:alpha val="43137"/>
                    </a:srgbClr>
                  </a:outerShdw>
                </a:effectLst>
              </a:rPr>
              <a:t>DF.</a:t>
            </a:r>
          </a:p>
          <a:p>
            <a:pPr marL="806450" lvl="0" indent="-342900" algn="just">
              <a:buFont typeface="Calibri" panose="020F0502020204030204" pitchFamily="34" charset="0"/>
              <a:buChar char="̵"/>
            </a:pPr>
            <a:endParaRPr lang="es-MX" sz="2000" dirty="0">
              <a:effectLst>
                <a:outerShdw blurRad="38100" dist="38100" dir="2700000" algn="tl">
                  <a:srgbClr val="000000">
                    <a:alpha val="43137"/>
                  </a:srgbClr>
                </a:outerShdw>
              </a:effectLst>
            </a:endParaRPr>
          </a:p>
          <a:p>
            <a:pPr marL="806450" lvl="0" indent="-342900" algn="just">
              <a:buFont typeface="Calibri" panose="020F0502020204030204" pitchFamily="34" charset="0"/>
              <a:buChar char="̵"/>
            </a:pPr>
            <a:r>
              <a:rPr lang="es-MX" sz="2000" dirty="0">
                <a:effectLst>
                  <a:outerShdw blurRad="38100" dist="38100" dir="2700000" algn="tl">
                    <a:srgbClr val="000000">
                      <a:alpha val="43137"/>
                    </a:srgbClr>
                  </a:outerShdw>
                </a:effectLst>
              </a:rPr>
              <a:t>Poderes Judiciales </a:t>
            </a:r>
            <a:r>
              <a:rPr lang="es-MX" sz="2000" dirty="0" smtClean="0">
                <a:effectLst>
                  <a:outerShdw blurRad="38100" dist="38100" dir="2700000" algn="tl">
                    <a:srgbClr val="000000">
                      <a:alpha val="43137"/>
                    </a:srgbClr>
                  </a:outerShdw>
                </a:effectLst>
              </a:rPr>
              <a:t>Federal y de </a:t>
            </a:r>
            <a:r>
              <a:rPr lang="es-MX" sz="2000" dirty="0">
                <a:effectLst>
                  <a:outerShdw blurRad="38100" dist="38100" dir="2700000" algn="tl">
                    <a:srgbClr val="000000">
                      <a:alpha val="43137"/>
                    </a:srgbClr>
                  </a:outerShdw>
                </a:effectLst>
              </a:rPr>
              <a:t>las Entidades </a:t>
            </a:r>
            <a:r>
              <a:rPr lang="es-MX" sz="2000" dirty="0" smtClean="0">
                <a:effectLst>
                  <a:outerShdw blurRad="38100" dist="38100" dir="2700000" algn="tl">
                    <a:srgbClr val="000000">
                      <a:alpha val="43137"/>
                    </a:srgbClr>
                  </a:outerShdw>
                </a:effectLst>
              </a:rPr>
              <a:t>Federativas.</a:t>
            </a:r>
            <a:endParaRPr lang="es-MX" sz="2000" dirty="0">
              <a:effectLst>
                <a:outerShdw blurRad="38100" dist="38100" dir="2700000" algn="tl">
                  <a:srgbClr val="000000">
                    <a:alpha val="43137"/>
                  </a:srgbClr>
                </a:outerShdw>
              </a:effectLst>
            </a:endParaRPr>
          </a:p>
          <a:p>
            <a:pPr marL="806450" lvl="0" indent="-342900" algn="just">
              <a:buFont typeface="Calibri" panose="020F0502020204030204" pitchFamily="34" charset="0"/>
              <a:buChar char="̵"/>
            </a:pPr>
            <a:endParaRPr lang="es-MX" sz="2000" dirty="0" smtClean="0">
              <a:effectLst>
                <a:outerShdw blurRad="38100" dist="38100" dir="2700000" algn="tl">
                  <a:srgbClr val="000000">
                    <a:alpha val="43137"/>
                  </a:srgbClr>
                </a:outerShdw>
              </a:effectLst>
            </a:endParaRPr>
          </a:p>
          <a:p>
            <a:pPr marL="806450" indent="-342900" algn="just">
              <a:buFont typeface="Calibri" panose="020F0502020204030204" pitchFamily="34" charset="0"/>
              <a:buChar char="̵"/>
            </a:pPr>
            <a:r>
              <a:rPr lang="es-MX" sz="2000" dirty="0" smtClean="0">
                <a:effectLst>
                  <a:outerShdw blurRad="38100" dist="38100" dir="2700000" algn="tl">
                    <a:srgbClr val="000000">
                      <a:alpha val="43137"/>
                    </a:srgbClr>
                  </a:outerShdw>
                </a:effectLst>
              </a:rPr>
              <a:t>Organismos Autónomos: INE y organismos públicos locales electorales de las Entidades Federativas, Organismos </a:t>
            </a:r>
            <a:r>
              <a:rPr lang="es-MX" sz="2000" dirty="0">
                <a:effectLst>
                  <a:outerShdw blurRad="38100" dist="38100" dir="2700000" algn="tl">
                    <a:srgbClr val="000000">
                      <a:alpha val="43137"/>
                    </a:srgbClr>
                  </a:outerShdw>
                </a:effectLst>
              </a:rPr>
              <a:t>de </a:t>
            </a:r>
            <a:r>
              <a:rPr lang="es-MX" sz="2000" dirty="0" smtClean="0">
                <a:effectLst>
                  <a:outerShdw blurRad="38100" dist="38100" dir="2700000" algn="tl">
                    <a:srgbClr val="000000">
                      <a:alpha val="43137"/>
                    </a:srgbClr>
                  </a:outerShdw>
                </a:effectLst>
              </a:rPr>
              <a:t>protección </a:t>
            </a:r>
            <a:r>
              <a:rPr lang="es-MX" sz="2000" dirty="0">
                <a:effectLst>
                  <a:outerShdw blurRad="38100" dist="38100" dir="2700000" algn="tl">
                    <a:srgbClr val="000000">
                      <a:alpha val="43137"/>
                    </a:srgbClr>
                  </a:outerShdw>
                </a:effectLst>
              </a:rPr>
              <a:t>de </a:t>
            </a:r>
            <a:r>
              <a:rPr lang="es-MX" sz="2000" dirty="0" smtClean="0">
                <a:effectLst>
                  <a:outerShdw blurRad="38100" dist="38100" dir="2700000" algn="tl">
                    <a:srgbClr val="000000">
                      <a:alpha val="43137"/>
                    </a:srgbClr>
                  </a:outerShdw>
                </a:effectLst>
              </a:rPr>
              <a:t>derechos humanos Nacional </a:t>
            </a:r>
            <a:r>
              <a:rPr lang="es-MX" sz="2000" dirty="0">
                <a:effectLst>
                  <a:outerShdw blurRad="38100" dist="38100" dir="2700000" algn="tl">
                    <a:srgbClr val="000000">
                      <a:alpha val="43137"/>
                    </a:srgbClr>
                  </a:outerShdw>
                </a:effectLst>
              </a:rPr>
              <a:t>y de las Entidades </a:t>
            </a:r>
            <a:r>
              <a:rPr lang="es-MX" sz="2000" dirty="0" smtClean="0">
                <a:effectLst>
                  <a:outerShdw blurRad="38100" dist="38100" dir="2700000" algn="tl">
                    <a:srgbClr val="000000">
                      <a:alpha val="43137"/>
                    </a:srgbClr>
                  </a:outerShdw>
                </a:effectLst>
              </a:rPr>
              <a:t>Federativas</a:t>
            </a:r>
            <a:r>
              <a:rPr lang="es-MX" sz="2000" dirty="0">
                <a:effectLst>
                  <a:outerShdw blurRad="38100" dist="38100" dir="2700000" algn="tl">
                    <a:srgbClr val="000000">
                      <a:alpha val="43137"/>
                    </a:srgbClr>
                  </a:outerShdw>
                </a:effectLst>
              </a:rPr>
              <a:t>; Organismos garantes del derecho de acceso a la información y la protección de </a:t>
            </a:r>
            <a:r>
              <a:rPr lang="es-MX" sz="2000" dirty="0" smtClean="0">
                <a:effectLst>
                  <a:outerShdw blurRad="38100" dist="38100" dir="2700000" algn="tl">
                    <a:srgbClr val="000000">
                      <a:alpha val="43137"/>
                    </a:srgbClr>
                  </a:outerShdw>
                </a:effectLst>
              </a:rPr>
              <a:t>DP.</a:t>
            </a:r>
          </a:p>
          <a:p>
            <a:pPr marL="806450" indent="-342900" algn="just">
              <a:buFont typeface="Calibri" panose="020F0502020204030204" pitchFamily="34" charset="0"/>
              <a:buChar char="̵"/>
            </a:pPr>
            <a:endParaRPr lang="es-MX" sz="2000" b="1" dirty="0" smtClean="0"/>
          </a:p>
        </p:txBody>
      </p:sp>
      <p:sp>
        <p:nvSpPr>
          <p:cNvPr id="2" name="1 CuadroTexto"/>
          <p:cNvSpPr txBox="1"/>
          <p:nvPr/>
        </p:nvSpPr>
        <p:spPr>
          <a:xfrm>
            <a:off x="5940152" y="6381328"/>
            <a:ext cx="2376264" cy="338554"/>
          </a:xfrm>
          <a:prstGeom prst="rect">
            <a:avLst/>
          </a:prstGeom>
          <a:noFill/>
        </p:spPr>
        <p:txBody>
          <a:bodyPr wrap="square" rtlCol="0">
            <a:spAutoFit/>
          </a:bodyPr>
          <a:lstStyle/>
          <a:p>
            <a:pPr algn="r"/>
            <a:r>
              <a:rPr lang="es-MX" sz="1600" i="1" dirty="0" smtClean="0"/>
              <a:t>continúa… </a:t>
            </a:r>
            <a:endParaRPr lang="es-MX" sz="1600" i="1" dirty="0"/>
          </a:p>
        </p:txBody>
      </p:sp>
      <p:sp>
        <p:nvSpPr>
          <p:cNvPr id="4" name="Title 1"/>
          <p:cNvSpPr txBox="1">
            <a:spLocks/>
          </p:cNvSpPr>
          <p:nvPr/>
        </p:nvSpPr>
        <p:spPr>
          <a:xfrm>
            <a:off x="2915816" y="129014"/>
            <a:ext cx="5904656" cy="1715810"/>
          </a:xfrm>
          <a:prstGeom prst="rect">
            <a:avLst/>
          </a:prstGeom>
          <a:noFill/>
        </p:spPr>
        <p:txBody>
          <a:bodyPr vert="horz" lIns="91440" tIns="45720" rIns="91440" bIns="45720" rtlCol="0" anchor="ctr">
            <a:noAutofit/>
          </a:bodyPr>
          <a:lstStyle/>
          <a:p>
            <a:pPr lvl="0" algn="r">
              <a:spcBef>
                <a:spcPct val="0"/>
              </a:spcBef>
              <a:defRPr/>
            </a:pPr>
            <a:r>
              <a:rPr lang="es-MX" sz="2800" spc="-100" dirty="0">
                <a:effectLst>
                  <a:outerShdw blurRad="38100" dist="38100" dir="2700000" algn="tl">
                    <a:srgbClr val="000000">
                      <a:alpha val="43137"/>
                    </a:srgbClr>
                  </a:outerShdw>
                </a:effectLst>
                <a:latin typeface="+mj-lt"/>
                <a:ea typeface="+mj-ea"/>
                <a:cs typeface="+mj-cs"/>
              </a:rPr>
              <a:t>De las obligaciones de transparencia específicas de los sujetos obligados</a:t>
            </a:r>
            <a:r>
              <a:rPr lang="es-MX" sz="2800" spc="-100" dirty="0" smtClean="0">
                <a:effectLst>
                  <a:outerShdw blurRad="38100" dist="38100" dir="2700000" algn="tl">
                    <a:srgbClr val="000000">
                      <a:alpha val="43137"/>
                    </a:srgbClr>
                  </a:outerShdw>
                </a:effectLst>
                <a:latin typeface="+mj-lt"/>
                <a:ea typeface="+mj-ea"/>
                <a:cs typeface="+mj-cs"/>
              </a:rPr>
              <a:t>.</a:t>
            </a:r>
          </a:p>
          <a:p>
            <a:pPr lvl="0" algn="r">
              <a:spcBef>
                <a:spcPct val="0"/>
              </a:spcBef>
              <a:defRPr/>
            </a:pPr>
            <a:r>
              <a:rPr lang="es-MX" sz="2800" spc="-100" dirty="0" err="1" smtClean="0">
                <a:effectLst>
                  <a:outerShdw blurRad="38100" dist="38100" dir="2700000" algn="tl">
                    <a:srgbClr val="000000">
                      <a:alpha val="43137"/>
                    </a:srgbClr>
                  </a:outerShdw>
                </a:effectLst>
                <a:latin typeface="+mj-lt"/>
                <a:ea typeface="+mj-ea"/>
                <a:cs typeface="+mj-cs"/>
              </a:rPr>
              <a:t>LGTAIP</a:t>
            </a:r>
            <a:endParaRPr lang="es-MX" sz="2800" spc="-100" dirty="0">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4472538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83568" y="1484784"/>
            <a:ext cx="7632848" cy="4985980"/>
          </a:xfrm>
          <a:prstGeom prst="rect">
            <a:avLst/>
          </a:prstGeom>
        </p:spPr>
        <p:txBody>
          <a:bodyPr wrap="square">
            <a:spAutoFit/>
          </a:bodyPr>
          <a:lstStyle/>
          <a:p>
            <a:pPr marL="989013" indent="-989013" algn="just"/>
            <a:endParaRPr lang="es-MX" sz="2000" b="1" dirty="0" smtClean="0"/>
          </a:p>
          <a:p>
            <a:pPr marL="806450" indent="-342900" algn="just">
              <a:buFont typeface="Calibri" panose="020F0502020204030204" pitchFamily="34" charset="0"/>
              <a:buChar char="̵"/>
            </a:pPr>
            <a:endParaRPr lang="es-MX" sz="2000" dirty="0">
              <a:effectLst>
                <a:outerShdw blurRad="38100" dist="38100" dir="2700000" algn="tl">
                  <a:srgbClr val="000000">
                    <a:alpha val="43137"/>
                  </a:srgbClr>
                </a:outerShdw>
              </a:effectLst>
            </a:endParaRPr>
          </a:p>
          <a:p>
            <a:pPr marL="806450" indent="-342900" algn="just">
              <a:buFont typeface="Calibri" panose="020F0502020204030204" pitchFamily="34" charset="0"/>
              <a:buChar char="̵"/>
            </a:pPr>
            <a:r>
              <a:rPr lang="es-MX" sz="2000" dirty="0">
                <a:effectLst>
                  <a:outerShdw blurRad="38100" dist="38100" dir="2700000" algn="tl">
                    <a:srgbClr val="000000">
                      <a:alpha val="43137"/>
                    </a:srgbClr>
                  </a:outerShdw>
                </a:effectLst>
              </a:rPr>
              <a:t>Instituciones de educación superior </a:t>
            </a:r>
            <a:r>
              <a:rPr lang="es-MX" sz="2000" dirty="0" smtClean="0">
                <a:effectLst>
                  <a:outerShdw blurRad="38100" dist="38100" dir="2700000" algn="tl">
                    <a:srgbClr val="000000">
                      <a:alpha val="43137"/>
                    </a:srgbClr>
                  </a:outerShdw>
                </a:effectLst>
              </a:rPr>
              <a:t>publicas.</a:t>
            </a:r>
          </a:p>
          <a:p>
            <a:pPr marL="806450" indent="-342900" algn="just">
              <a:buFont typeface="Calibri" panose="020F0502020204030204" pitchFamily="34" charset="0"/>
              <a:buChar char="̵"/>
            </a:pPr>
            <a:endParaRPr lang="es-MX" sz="2000" dirty="0">
              <a:effectLst>
                <a:outerShdw blurRad="38100" dist="38100" dir="2700000" algn="tl">
                  <a:srgbClr val="000000">
                    <a:alpha val="43137"/>
                  </a:srgbClr>
                </a:outerShdw>
              </a:effectLst>
            </a:endParaRPr>
          </a:p>
          <a:p>
            <a:pPr marL="806450" indent="-342900" algn="just">
              <a:buFont typeface="Calibri" panose="020F0502020204030204" pitchFamily="34" charset="0"/>
              <a:buChar char="̵"/>
            </a:pPr>
            <a:r>
              <a:rPr lang="es-MX" sz="2000" dirty="0">
                <a:effectLst>
                  <a:outerShdw blurRad="38100" dist="38100" dir="2700000" algn="tl">
                    <a:srgbClr val="000000">
                      <a:alpha val="43137"/>
                    </a:srgbClr>
                  </a:outerShdw>
                </a:effectLst>
              </a:rPr>
              <a:t>Partidos políticos nacionales y locales, las agrupaciones políticas nacionales y las personas morales constituidas en asociación civil creadas por los ciudadanos que pretendan postular su candidatura </a:t>
            </a:r>
            <a:r>
              <a:rPr lang="es-MX" sz="2000" dirty="0" smtClean="0">
                <a:effectLst>
                  <a:outerShdw blurRad="38100" dist="38100" dir="2700000" algn="tl">
                    <a:srgbClr val="000000">
                      <a:alpha val="43137"/>
                    </a:srgbClr>
                  </a:outerShdw>
                </a:effectLst>
              </a:rPr>
              <a:t>independiente</a:t>
            </a:r>
          </a:p>
          <a:p>
            <a:pPr marL="806450" indent="-342900" algn="just">
              <a:buFont typeface="Calibri" panose="020F0502020204030204" pitchFamily="34" charset="0"/>
              <a:buChar char="̵"/>
            </a:pPr>
            <a:endParaRPr lang="es-MX" sz="2000" dirty="0">
              <a:effectLst>
                <a:outerShdw blurRad="38100" dist="38100" dir="2700000" algn="tl">
                  <a:srgbClr val="000000">
                    <a:alpha val="43137"/>
                  </a:srgbClr>
                </a:outerShdw>
              </a:effectLst>
            </a:endParaRPr>
          </a:p>
          <a:p>
            <a:pPr marL="806450" indent="-342900" algn="just">
              <a:buFont typeface="Calibri" panose="020F0502020204030204" pitchFamily="34" charset="0"/>
              <a:buChar char="̵"/>
            </a:pPr>
            <a:r>
              <a:rPr lang="es-MX" sz="2000" dirty="0">
                <a:effectLst>
                  <a:outerShdw blurRad="38100" dist="38100" dir="2700000" algn="tl">
                    <a:srgbClr val="000000">
                      <a:alpha val="43137"/>
                    </a:srgbClr>
                  </a:outerShdw>
                </a:effectLst>
              </a:rPr>
              <a:t>Fideicomisos y fondos </a:t>
            </a:r>
            <a:r>
              <a:rPr lang="es-MX" sz="2000" dirty="0" smtClean="0">
                <a:effectLst>
                  <a:outerShdw blurRad="38100" dist="38100" dir="2700000" algn="tl">
                    <a:srgbClr val="000000">
                      <a:alpha val="43137"/>
                    </a:srgbClr>
                  </a:outerShdw>
                </a:effectLst>
              </a:rPr>
              <a:t>públicos</a:t>
            </a:r>
            <a:r>
              <a:rPr lang="es-MX" sz="2000" dirty="0">
                <a:effectLst>
                  <a:outerShdw blurRad="38100" dist="38100" dir="2700000" algn="tl">
                    <a:srgbClr val="000000">
                      <a:alpha val="43137"/>
                    </a:srgbClr>
                  </a:outerShdw>
                </a:effectLst>
              </a:rPr>
              <a:t>.</a:t>
            </a:r>
            <a:endParaRPr lang="es-MX" sz="2000" dirty="0" smtClean="0">
              <a:effectLst>
                <a:outerShdw blurRad="38100" dist="38100" dir="2700000" algn="tl">
                  <a:srgbClr val="000000">
                    <a:alpha val="43137"/>
                  </a:srgbClr>
                </a:outerShdw>
              </a:effectLst>
            </a:endParaRPr>
          </a:p>
          <a:p>
            <a:pPr marL="463550" algn="just"/>
            <a:r>
              <a:rPr lang="es-MX" sz="2000" dirty="0" smtClean="0">
                <a:effectLst>
                  <a:outerShdw blurRad="38100" dist="38100" dir="2700000" algn="tl">
                    <a:srgbClr val="000000">
                      <a:alpha val="43137"/>
                    </a:srgbClr>
                  </a:outerShdw>
                </a:effectLst>
              </a:rPr>
              <a:t> </a:t>
            </a:r>
            <a:endParaRPr lang="es-MX" sz="2000" dirty="0">
              <a:effectLst>
                <a:outerShdw blurRad="38100" dist="38100" dir="2700000" algn="tl">
                  <a:srgbClr val="000000">
                    <a:alpha val="43137"/>
                  </a:srgbClr>
                </a:outerShdw>
              </a:effectLst>
            </a:endParaRPr>
          </a:p>
          <a:p>
            <a:pPr marL="806450" indent="-342900" algn="just">
              <a:buFont typeface="Calibri" panose="020F0502020204030204" pitchFamily="34" charset="0"/>
              <a:buChar char="̵"/>
            </a:pPr>
            <a:r>
              <a:rPr lang="es-MX" sz="2000" dirty="0">
                <a:effectLst>
                  <a:outerShdw blurRad="38100" dist="38100" dir="2700000" algn="tl">
                    <a:srgbClr val="000000">
                      <a:alpha val="43137"/>
                    </a:srgbClr>
                  </a:outerShdw>
                </a:effectLst>
              </a:rPr>
              <a:t>Autoridades administrativas y jurisdiccionales en materia </a:t>
            </a:r>
            <a:r>
              <a:rPr lang="es-MX" sz="2000" dirty="0" smtClean="0">
                <a:effectLst>
                  <a:outerShdw blurRad="38100" dist="38100" dir="2700000" algn="tl">
                    <a:srgbClr val="000000">
                      <a:alpha val="43137"/>
                    </a:srgbClr>
                  </a:outerShdw>
                </a:effectLst>
              </a:rPr>
              <a:t>laboral.</a:t>
            </a:r>
          </a:p>
          <a:p>
            <a:pPr marL="806450" indent="-342900" algn="just">
              <a:buFont typeface="Calibri" panose="020F0502020204030204" pitchFamily="34" charset="0"/>
              <a:buChar char="̵"/>
            </a:pPr>
            <a:endParaRPr lang="es-MX" sz="2000" dirty="0">
              <a:effectLst>
                <a:outerShdw blurRad="38100" dist="38100" dir="2700000" algn="tl">
                  <a:srgbClr val="000000">
                    <a:alpha val="43137"/>
                  </a:srgbClr>
                </a:outerShdw>
              </a:effectLst>
            </a:endParaRPr>
          </a:p>
          <a:p>
            <a:pPr marL="806450" indent="-342900" algn="just">
              <a:buFont typeface="Calibri" panose="020F0502020204030204" pitchFamily="34" charset="0"/>
              <a:buChar char="̵"/>
            </a:pPr>
            <a:r>
              <a:rPr lang="es-MX" sz="2000" dirty="0">
                <a:effectLst>
                  <a:outerShdw blurRad="38100" dist="38100" dir="2700000" algn="tl">
                    <a:srgbClr val="000000">
                      <a:alpha val="43137"/>
                    </a:srgbClr>
                  </a:outerShdw>
                </a:effectLst>
              </a:rPr>
              <a:t>Sindicatos que reciban o ejerzan recursos </a:t>
            </a:r>
            <a:r>
              <a:rPr lang="es-MX" sz="2000" dirty="0" smtClean="0">
                <a:effectLst>
                  <a:outerShdw blurRad="38100" dist="38100" dir="2700000" algn="tl">
                    <a:srgbClr val="000000">
                      <a:alpha val="43137"/>
                    </a:srgbClr>
                  </a:outerShdw>
                </a:effectLst>
              </a:rPr>
              <a:t>públicos.</a:t>
            </a:r>
            <a:endParaRPr lang="es-MX" sz="2000" dirty="0">
              <a:effectLst>
                <a:outerShdw blurRad="38100" dist="38100" dir="2700000" algn="tl">
                  <a:srgbClr val="000000">
                    <a:alpha val="43137"/>
                  </a:srgbClr>
                </a:outerShdw>
              </a:effectLst>
            </a:endParaRPr>
          </a:p>
          <a:p>
            <a:pPr marL="989013" indent="-989013" algn="just"/>
            <a:endParaRPr lang="es-MX" sz="2000" b="1" dirty="0" smtClean="0"/>
          </a:p>
        </p:txBody>
      </p:sp>
      <p:sp>
        <p:nvSpPr>
          <p:cNvPr id="6" name="Title 1"/>
          <p:cNvSpPr txBox="1">
            <a:spLocks/>
          </p:cNvSpPr>
          <p:nvPr/>
        </p:nvSpPr>
        <p:spPr>
          <a:xfrm>
            <a:off x="2051720" y="129014"/>
            <a:ext cx="6372200" cy="1124744"/>
          </a:xfrm>
          <a:prstGeom prst="rect">
            <a:avLst/>
          </a:prstGeom>
          <a:noFill/>
        </p:spPr>
        <p:txBody>
          <a:bodyPr vert="horz" lIns="91440" tIns="45720" rIns="91440" bIns="45720" rtlCol="0" anchor="ctr">
            <a:noAutofit/>
          </a:bodyPr>
          <a:lstStyle/>
          <a:p>
            <a:pPr lvl="0" algn="r">
              <a:spcBef>
                <a:spcPct val="0"/>
              </a:spcBef>
              <a:defRPr/>
            </a:pPr>
            <a:r>
              <a:rPr lang="es-MX" sz="2800" spc="-100" dirty="0">
                <a:solidFill>
                  <a:srgbClr val="5F147C"/>
                </a:solidFill>
                <a:effectLst>
                  <a:outerShdw blurRad="38100" dist="38100" dir="2700000" algn="tl">
                    <a:srgbClr val="000000">
                      <a:alpha val="43137"/>
                    </a:srgbClr>
                  </a:outerShdw>
                </a:effectLst>
                <a:latin typeface="+mj-lt"/>
                <a:ea typeface="+mj-ea"/>
                <a:cs typeface="+mj-cs"/>
              </a:rPr>
              <a:t>De las obligaciones de transparencia específicas de los sujetos obligados.</a:t>
            </a:r>
          </a:p>
        </p:txBody>
      </p:sp>
    </p:spTree>
    <p:extLst>
      <p:ext uri="{BB962C8B-B14F-4D97-AF65-F5344CB8AC3E}">
        <p14:creationId xmlns:p14="http://schemas.microsoft.com/office/powerpoint/2010/main" val="15675601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87624" y="1916832"/>
            <a:ext cx="7128792" cy="2031325"/>
          </a:xfrm>
          <a:prstGeom prst="rect">
            <a:avLst/>
          </a:prstGeom>
          <a:solidFill>
            <a:schemeClr val="bg1">
              <a:lumMod val="95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MX" dirty="0" smtClean="0"/>
              <a:t>De </a:t>
            </a:r>
            <a:r>
              <a:rPr lang="es-MX" dirty="0"/>
              <a:t>conformidad con el segundo párrafo del artículo Octavo transitorio del Decreto de reforma en materia de transparencia, </a:t>
            </a:r>
            <a:r>
              <a:rPr lang="es-MX" b="1" dirty="0"/>
              <a:t>los sujetos obligados deberán mantener y actualizar en sus respectivas páginas de Internet las obligaciones de transparencia previstas en las diecisiete fracciones del artículo 7 la Ley Federal</a:t>
            </a:r>
            <a:r>
              <a:rPr lang="es-MX" dirty="0"/>
              <a:t>, las cuales corresponden con las fracciones I, II, III; IV, VII, VIII, XIII, XIX, XX; XXI, XXIV, XXV, XXVII, XXVIII; XXIX, XXXVII, XLVIII del artículo 70 de la Ley General.</a:t>
            </a:r>
          </a:p>
        </p:txBody>
      </p:sp>
      <p:sp>
        <p:nvSpPr>
          <p:cNvPr id="4" name="3 Rectángulo"/>
          <p:cNvSpPr/>
          <p:nvPr/>
        </p:nvSpPr>
        <p:spPr>
          <a:xfrm>
            <a:off x="755576" y="4422011"/>
            <a:ext cx="7704856" cy="2031325"/>
          </a:xfrm>
          <a:prstGeom prst="rect">
            <a:avLst/>
          </a:prstGeom>
          <a:solidFill>
            <a:schemeClr val="bg1">
              <a:lumMod val="95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MX" dirty="0" smtClean="0"/>
              <a:t>Aun </a:t>
            </a:r>
            <a:r>
              <a:rPr lang="es-MX" dirty="0"/>
              <a:t>cuando no está vigente la obligación de difundir en la Plataforma Nacional de Transparencia </a:t>
            </a:r>
            <a:r>
              <a:rPr lang="es-MX" b="1" dirty="0"/>
              <a:t>la información prevista en las fracciones </a:t>
            </a:r>
            <a:r>
              <a:rPr lang="es-MX" b="1" dirty="0" smtClean="0"/>
              <a:t>anteriormente señaladas, </a:t>
            </a:r>
            <a:r>
              <a:rPr lang="es-MX" b="1" dirty="0"/>
              <a:t>ésta será accesible a través de las solicitudes de información </a:t>
            </a:r>
            <a:r>
              <a:rPr lang="es-MX" dirty="0"/>
              <a:t>y, como parte de las obligaciones de transparencia, los sujetos obligados</a:t>
            </a:r>
            <a:r>
              <a:rPr lang="es-MX" b="1" dirty="0"/>
              <a:t> podrán prever lo necesario para que la misma sea difundida de manera proactiva en sus portales de Internet o, a través de una fuente de acceso público y, facilitar su incorporación a la Plataforma una vez puesta en operación.</a:t>
            </a:r>
          </a:p>
        </p:txBody>
      </p:sp>
      <p:sp>
        <p:nvSpPr>
          <p:cNvPr id="2" name="1 CuadroTexto"/>
          <p:cNvSpPr txBox="1"/>
          <p:nvPr/>
        </p:nvSpPr>
        <p:spPr>
          <a:xfrm>
            <a:off x="1547664" y="27857"/>
            <a:ext cx="6840760" cy="1456928"/>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3200" spc="-100">
                <a:solidFill>
                  <a:srgbClr val="5F147C"/>
                </a:solidFill>
                <a:effectLst>
                  <a:outerShdw blurRad="38100" dist="38100" dir="2700000" algn="tl">
                    <a:srgbClr val="000000">
                      <a:alpha val="43137"/>
                    </a:srgbClr>
                  </a:outerShdw>
                </a:effectLst>
                <a:latin typeface="+mj-lt"/>
                <a:ea typeface="+mj-ea"/>
                <a:cs typeface="+mj-cs"/>
              </a:defRPr>
            </a:lvl1pPr>
          </a:lstStyle>
          <a:p>
            <a:r>
              <a:rPr lang="es-MX" dirty="0">
                <a:solidFill>
                  <a:schemeClr val="tx1"/>
                </a:solidFill>
              </a:rPr>
              <a:t>Las Bases de Interpretación establecen para efectos de la transición hacia la armonización, lo siguiente</a:t>
            </a:r>
            <a:r>
              <a:rPr lang="es-MX" dirty="0" smtClean="0">
                <a:solidFill>
                  <a:schemeClr val="tx1"/>
                </a:solidFill>
              </a:rPr>
              <a:t>:</a:t>
            </a:r>
            <a:endParaRPr lang="es-MX" dirty="0">
              <a:solidFill>
                <a:schemeClr val="tx1"/>
              </a:solidFill>
            </a:endParaRPr>
          </a:p>
        </p:txBody>
      </p:sp>
      <p:cxnSp>
        <p:nvCxnSpPr>
          <p:cNvPr id="5" name="4 Conector recto"/>
          <p:cNvCxnSpPr/>
          <p:nvPr/>
        </p:nvCxnSpPr>
        <p:spPr>
          <a:xfrm>
            <a:off x="1043608" y="1916832"/>
            <a:ext cx="0" cy="1979220"/>
          </a:xfrm>
          <a:prstGeom prst="line">
            <a:avLst/>
          </a:prstGeom>
          <a:ln w="57150">
            <a:solidFill>
              <a:srgbClr val="5F1478"/>
            </a:solidFill>
          </a:ln>
        </p:spPr>
        <p:style>
          <a:lnRef idx="3">
            <a:schemeClr val="dk1"/>
          </a:lnRef>
          <a:fillRef idx="0">
            <a:schemeClr val="dk1"/>
          </a:fillRef>
          <a:effectRef idx="2">
            <a:schemeClr val="dk1"/>
          </a:effectRef>
          <a:fontRef idx="minor">
            <a:schemeClr val="tx1"/>
          </a:fontRef>
        </p:style>
      </p:cxnSp>
      <p:cxnSp>
        <p:nvCxnSpPr>
          <p:cNvPr id="8" name="7 Conector recto"/>
          <p:cNvCxnSpPr/>
          <p:nvPr/>
        </p:nvCxnSpPr>
        <p:spPr>
          <a:xfrm>
            <a:off x="611560" y="4474116"/>
            <a:ext cx="0" cy="1979220"/>
          </a:xfrm>
          <a:prstGeom prst="line">
            <a:avLst/>
          </a:prstGeom>
          <a:ln w="57150">
            <a:solidFill>
              <a:srgbClr val="5F147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839759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71600" y="2780928"/>
            <a:ext cx="7632848" cy="3539430"/>
          </a:xfrm>
          <a:prstGeom prst="rect">
            <a:avLst/>
          </a:prstGeom>
          <a:solidFill>
            <a:schemeClr val="accent5">
              <a:lumMod val="20000"/>
              <a:lumOff val="80000"/>
            </a:schemeClr>
          </a:solidFill>
          <a:ln w="38100"/>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MX" sz="2000" dirty="0" smtClean="0"/>
              <a:t>La </a:t>
            </a:r>
            <a:r>
              <a:rPr lang="es-MX" sz="2000" dirty="0"/>
              <a:t>información relacionada con las nuevas obligaciones de oficio que será incorporada en la Plataforma Nacional de Transparencia en términos de los lineamientos que para tal efecto emita el Consejo Nacional, </a:t>
            </a:r>
            <a:r>
              <a:rPr lang="es-MX" sz="2800" b="1" dirty="0"/>
              <a:t>comprenderá aquella que generen los sujetos obligados a partir del cinco de mayo de dos mil quince</a:t>
            </a:r>
            <a:r>
              <a:rPr lang="es-MX" sz="2000" b="1" dirty="0"/>
              <a:t>, </a:t>
            </a:r>
            <a:r>
              <a:rPr lang="es-MX" sz="2000" dirty="0"/>
              <a:t>derivado del ejercicio de las facultades, competencias y funciones relacionadas con dichas obligaciones. Por lo tanto, deberán tomar las medidas atinentes para documentarlas, según corresponda, de conformidad con lo previsto en el último párrafo del artículo Octavo Transitorio de la Ley General.</a:t>
            </a:r>
          </a:p>
        </p:txBody>
      </p:sp>
      <p:sp>
        <p:nvSpPr>
          <p:cNvPr id="4" name="3 CuadroTexto"/>
          <p:cNvSpPr txBox="1"/>
          <p:nvPr/>
        </p:nvSpPr>
        <p:spPr>
          <a:xfrm>
            <a:off x="2051720" y="404664"/>
            <a:ext cx="6840760" cy="1672952"/>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3200" spc="-100">
                <a:solidFill>
                  <a:srgbClr val="5F147C"/>
                </a:solidFill>
                <a:effectLst>
                  <a:outerShdw blurRad="38100" dist="38100" dir="2700000" algn="tl">
                    <a:srgbClr val="000000">
                      <a:alpha val="43137"/>
                    </a:srgbClr>
                  </a:outerShdw>
                </a:effectLst>
                <a:latin typeface="+mj-lt"/>
                <a:ea typeface="+mj-ea"/>
                <a:cs typeface="+mj-cs"/>
              </a:defRPr>
            </a:lvl1pPr>
          </a:lstStyle>
          <a:p>
            <a:r>
              <a:rPr lang="es-MX" dirty="0">
                <a:solidFill>
                  <a:schemeClr val="tx1"/>
                </a:solidFill>
              </a:rPr>
              <a:t>Las Bases de Interpretación establecen para efectos de la transición hacia la armonización, lo siguiente</a:t>
            </a:r>
            <a:r>
              <a:rPr lang="es-MX" dirty="0" smtClean="0">
                <a:solidFill>
                  <a:schemeClr val="tx1"/>
                </a:solidFill>
              </a:rPr>
              <a:t>:</a:t>
            </a:r>
            <a:endParaRPr lang="es-MX" dirty="0">
              <a:solidFill>
                <a:schemeClr val="tx1"/>
              </a:solidFill>
            </a:endParaRPr>
          </a:p>
        </p:txBody>
      </p:sp>
    </p:spTree>
    <p:extLst>
      <p:ext uri="{BB962C8B-B14F-4D97-AF65-F5344CB8AC3E}">
        <p14:creationId xmlns:p14="http://schemas.microsoft.com/office/powerpoint/2010/main" val="146316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219217282"/>
              </p:ext>
            </p:extLst>
          </p:nvPr>
        </p:nvGraphicFramePr>
        <p:xfrm>
          <a:off x="3681504" y="2132856"/>
          <a:ext cx="489654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a:spLocks noChangeArrowheads="1"/>
          </p:cNvSpPr>
          <p:nvPr/>
        </p:nvSpPr>
        <p:spPr bwMode="auto">
          <a:xfrm>
            <a:off x="657168" y="2276872"/>
            <a:ext cx="2880320" cy="4308872"/>
          </a:xfrm>
          <a:prstGeom prst="rect">
            <a:avLst/>
          </a:prstGeom>
          <a:solidFill>
            <a:schemeClr val="accent2">
              <a:lumMod val="20000"/>
              <a:lumOff val="80000"/>
            </a:schemeClr>
          </a:solidFill>
          <a:ln w="57150">
            <a:solidFill>
              <a:schemeClr val="bg1"/>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sz="2000" dirty="0"/>
              <a:t>Es la </a:t>
            </a:r>
            <a:r>
              <a:rPr lang="es-ES" sz="2200" b="1" dirty="0"/>
              <a:t>obligación</a:t>
            </a:r>
            <a:r>
              <a:rPr lang="es-ES" sz="2000" b="1" dirty="0"/>
              <a:t> </a:t>
            </a:r>
            <a:r>
              <a:rPr lang="es-ES" sz="2000" dirty="0"/>
              <a:t>de todos los servidores públicos y los políticos, de </a:t>
            </a:r>
            <a:r>
              <a:rPr lang="es-ES" sz="2000" b="1" dirty="0"/>
              <a:t>informar sobre sus acciones y </a:t>
            </a:r>
            <a:r>
              <a:rPr lang="es-ES" sz="2400" b="1" dirty="0"/>
              <a:t>justificarlas en publico</a:t>
            </a:r>
            <a:r>
              <a:rPr lang="es-ES" sz="2000" b="1" dirty="0"/>
              <a:t>: </a:t>
            </a:r>
            <a:endParaRPr lang="es-ES" sz="2000" b="1" dirty="0" smtClean="0"/>
          </a:p>
          <a:p>
            <a:pPr algn="ctr"/>
            <a:endParaRPr lang="es-ES" sz="1200" dirty="0" smtClean="0"/>
          </a:p>
          <a:p>
            <a:pPr algn="ctr"/>
            <a:r>
              <a:rPr lang="es-ES" sz="2000" i="1" dirty="0" smtClean="0"/>
              <a:t>“</a:t>
            </a:r>
            <a:r>
              <a:rPr lang="es-ES" sz="2000" i="1" dirty="0"/>
              <a:t>Qué hice y por qué lo hice”.  </a:t>
            </a:r>
            <a:endParaRPr lang="es-ES" sz="2000" i="1" dirty="0" smtClean="0"/>
          </a:p>
          <a:p>
            <a:pPr algn="ctr"/>
            <a:endParaRPr lang="es-ES" sz="1200" dirty="0" smtClean="0"/>
          </a:p>
          <a:p>
            <a:pPr algn="ctr"/>
            <a:r>
              <a:rPr lang="es-ES" sz="2000" dirty="0" smtClean="0"/>
              <a:t>También </a:t>
            </a:r>
            <a:r>
              <a:rPr lang="es-ES" sz="2000" dirty="0"/>
              <a:t>incluye </a:t>
            </a:r>
            <a:r>
              <a:rPr lang="es-ES" sz="2000" b="1" dirty="0"/>
              <a:t>la posibilidad de que sean sancionados.</a:t>
            </a:r>
          </a:p>
          <a:p>
            <a:pPr algn="ctr"/>
            <a:endParaRPr lang="es-MX" sz="1000" i="1" dirty="0"/>
          </a:p>
          <a:p>
            <a:pPr algn="r"/>
            <a:r>
              <a:rPr lang="es-MX" sz="1000" i="1" dirty="0"/>
              <a:t>Andreas Shedler</a:t>
            </a:r>
            <a:endParaRPr lang="es-ES" sz="1000" i="1" dirty="0"/>
          </a:p>
        </p:txBody>
      </p:sp>
      <p:sp>
        <p:nvSpPr>
          <p:cNvPr id="5" name="4 CuadroTexto"/>
          <p:cNvSpPr txBox="1"/>
          <p:nvPr/>
        </p:nvSpPr>
        <p:spPr>
          <a:xfrm>
            <a:off x="539552" y="1628800"/>
            <a:ext cx="3213960" cy="461665"/>
          </a:xfrm>
          <a:prstGeom prst="rect">
            <a:avLst/>
          </a:prstGeom>
          <a:noFill/>
        </p:spPr>
        <p:txBody>
          <a:bodyPr wrap="square" rtlCol="0">
            <a:spAutoFit/>
          </a:bodyPr>
          <a:lstStyle/>
          <a:p>
            <a:r>
              <a:rPr lang="es-MX" sz="2400" b="1" dirty="0" smtClean="0">
                <a:solidFill>
                  <a:srgbClr val="6C5578"/>
                </a:solidFill>
                <a:effectLst>
                  <a:glow rad="101600">
                    <a:schemeClr val="bg1">
                      <a:lumMod val="95000"/>
                      <a:alpha val="60000"/>
                    </a:schemeClr>
                  </a:glow>
                  <a:outerShdw blurRad="38100" dist="38100" dir="2700000" algn="tl">
                    <a:srgbClr val="000000">
                      <a:alpha val="43137"/>
                    </a:srgbClr>
                  </a:outerShdw>
                </a:effectLst>
              </a:rPr>
              <a:t>Rendición de Cuentas </a:t>
            </a:r>
            <a:endParaRPr lang="es-MX" sz="2400" b="1" dirty="0">
              <a:solidFill>
                <a:srgbClr val="6C5578"/>
              </a:solidFill>
              <a:effectLst>
                <a:glow rad="101600">
                  <a:schemeClr val="bg1">
                    <a:lumMod val="95000"/>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0183104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02024" y="332656"/>
            <a:ext cx="6372200" cy="1124744"/>
          </a:xfrm>
          <a:prstGeom prst="rect">
            <a:avLst/>
          </a:prstGeom>
          <a:noFill/>
        </p:spPr>
        <p:txBody>
          <a:bodyPr vert="horz" lIns="91440" tIns="45720" rIns="91440" bIns="45720" rtlCol="0" anchor="ctr">
            <a:noAutofit/>
          </a:bodyPr>
          <a:lstStyle/>
          <a:p>
            <a:pPr lvl="0" algn="r">
              <a:spcBef>
                <a:spcPct val="0"/>
              </a:spcBef>
              <a:defRPr/>
            </a:pPr>
            <a:r>
              <a:rPr lang="es-MX" sz="2800" spc="-100" dirty="0">
                <a:effectLst>
                  <a:outerShdw blurRad="38100" dist="38100" dir="2700000" algn="tl">
                    <a:srgbClr val="000000">
                      <a:alpha val="43137"/>
                    </a:srgbClr>
                  </a:outerShdw>
                </a:effectLst>
                <a:latin typeface="+mj-lt"/>
                <a:ea typeface="+mj-ea"/>
                <a:cs typeface="+mj-cs"/>
              </a:rPr>
              <a:t>De </a:t>
            </a:r>
            <a:r>
              <a:rPr lang="es-MX" sz="2800" spc="-100" dirty="0" smtClean="0">
                <a:effectLst>
                  <a:outerShdw blurRad="38100" dist="38100" dir="2700000" algn="tl">
                    <a:srgbClr val="000000">
                      <a:alpha val="43137"/>
                    </a:srgbClr>
                  </a:outerShdw>
                </a:effectLst>
                <a:latin typeface="+mj-lt"/>
                <a:ea typeface="+mj-ea"/>
                <a:cs typeface="+mj-cs"/>
              </a:rPr>
              <a:t>la verificación de las obligaciones de trasparencia.</a:t>
            </a:r>
            <a:endParaRPr lang="es-MX" sz="2800" spc="-100" dirty="0">
              <a:effectLst>
                <a:outerShdw blurRad="38100" dist="38100" dir="2700000" algn="tl">
                  <a:srgbClr val="000000">
                    <a:alpha val="43137"/>
                  </a:srgbClr>
                </a:outerShdw>
              </a:effectLst>
              <a:latin typeface="+mj-lt"/>
              <a:ea typeface="+mj-ea"/>
              <a:cs typeface="+mj-cs"/>
            </a:endParaRPr>
          </a:p>
        </p:txBody>
      </p:sp>
      <p:sp>
        <p:nvSpPr>
          <p:cNvPr id="4" name="3 Rectángulo"/>
          <p:cNvSpPr/>
          <p:nvPr/>
        </p:nvSpPr>
        <p:spPr>
          <a:xfrm>
            <a:off x="827584" y="1895230"/>
            <a:ext cx="7704856" cy="1569660"/>
          </a:xfrm>
          <a:prstGeom prst="rect">
            <a:avLst/>
          </a:prstGeom>
        </p:spPr>
        <p:txBody>
          <a:bodyPr wrap="square">
            <a:spAutoFit/>
          </a:bodyPr>
          <a:lstStyle/>
          <a:p>
            <a:pPr algn="just"/>
            <a:r>
              <a:rPr lang="es-MX" sz="2400" dirty="0" smtClean="0"/>
              <a:t>Los organismos garantes vigilarán que las obligaciones de transparencia que publiquen los sujetos obligados cumplan con lo dispuesto en los artículos 70 a 83 de está Ley y demás disposiciones aplicables. </a:t>
            </a:r>
          </a:p>
        </p:txBody>
      </p:sp>
      <p:sp>
        <p:nvSpPr>
          <p:cNvPr id="5" name="4 Rectángulo"/>
          <p:cNvSpPr/>
          <p:nvPr/>
        </p:nvSpPr>
        <p:spPr>
          <a:xfrm>
            <a:off x="4143328" y="3757581"/>
            <a:ext cx="4392488" cy="3046988"/>
          </a:xfrm>
          <a:prstGeom prst="rect">
            <a:avLst/>
          </a:prstGeom>
        </p:spPr>
        <p:txBody>
          <a:bodyPr wrap="square">
            <a:spAutoFit/>
          </a:bodyPr>
          <a:lstStyle/>
          <a:p>
            <a:pPr algn="just"/>
            <a:endParaRPr lang="es-MX" sz="2400" dirty="0" smtClean="0"/>
          </a:p>
          <a:p>
            <a:pPr algn="ctr"/>
            <a:r>
              <a:rPr lang="es-MX" sz="2400" dirty="0" smtClean="0"/>
              <a:t>La verificación tendrá por objeto revisar y constatar el debido cumplimiento de las obligaciones de transparencia, según corresponda al sujeto obligado y demás disposiciones aplicables. </a:t>
            </a:r>
            <a:endParaRPr lang="es-MX" sz="2400" dirty="0"/>
          </a:p>
          <a:p>
            <a:pPr algn="just"/>
            <a:endParaRPr lang="es-ES" sz="2400" b="1" dirty="0"/>
          </a:p>
        </p:txBody>
      </p:sp>
      <p:pic>
        <p:nvPicPr>
          <p:cNvPr id="4098" name="Picture 2" descr="http://www.social-check.com/images/caras-social-che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958" y="3407398"/>
            <a:ext cx="3405978" cy="3405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670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2939008" y="116632"/>
            <a:ext cx="5449416" cy="1143000"/>
          </a:xfrm>
          <a:prstGeom prst="rect">
            <a:avLst/>
          </a:prstGeom>
          <a:noFill/>
        </p:spPr>
        <p:txBody>
          <a:bodyPr vert="horz" lIns="91440" tIns="45720" rIns="91440" bIns="45720" rtlCol="0" anchor="ctr">
            <a:noAutofit/>
          </a:bodyPr>
          <a:lstStyle/>
          <a:p>
            <a:pPr lvl="0" algn="r">
              <a:spcBef>
                <a:spcPct val="0"/>
              </a:spcBef>
              <a:defRPr/>
            </a:pPr>
            <a:r>
              <a:rPr lang="es-MX" sz="2800" spc="-100" dirty="0" smtClean="0">
                <a:solidFill>
                  <a:srgbClr val="5F147C"/>
                </a:solidFill>
                <a:effectLst>
                  <a:outerShdw blurRad="38100" dist="38100" dir="2700000" algn="tl">
                    <a:srgbClr val="000000">
                      <a:alpha val="43137"/>
                    </a:srgbClr>
                  </a:outerShdw>
                </a:effectLst>
                <a:latin typeface="+mj-lt"/>
                <a:ea typeface="+mj-ea"/>
                <a:cs typeface="+mj-cs"/>
              </a:rPr>
              <a:t>De la denuncia por el incumplimiento</a:t>
            </a:r>
            <a:endParaRPr lang="es-MX" sz="2800" spc="-100" dirty="0">
              <a:solidFill>
                <a:srgbClr val="5F147C"/>
              </a:solidFill>
              <a:effectLst>
                <a:outerShdw blurRad="38100" dist="38100" dir="2700000" algn="tl">
                  <a:srgbClr val="000000">
                    <a:alpha val="43137"/>
                  </a:srgbClr>
                </a:outerShdw>
              </a:effectLst>
              <a:latin typeface="+mj-lt"/>
              <a:ea typeface="+mj-ea"/>
              <a:cs typeface="+mj-cs"/>
            </a:endParaRPr>
          </a:p>
        </p:txBody>
      </p:sp>
      <p:sp>
        <p:nvSpPr>
          <p:cNvPr id="4" name="3 Rectángulo"/>
          <p:cNvSpPr/>
          <p:nvPr/>
        </p:nvSpPr>
        <p:spPr>
          <a:xfrm>
            <a:off x="827584" y="1484784"/>
            <a:ext cx="7488832" cy="1569660"/>
          </a:xfrm>
          <a:prstGeom prst="rect">
            <a:avLst/>
          </a:prstGeom>
        </p:spPr>
        <p:txBody>
          <a:bodyPr wrap="square">
            <a:spAutoFit/>
          </a:bodyPr>
          <a:lstStyle/>
          <a:p>
            <a:pPr algn="just"/>
            <a:r>
              <a:rPr lang="es-MX" sz="2400" dirty="0" smtClean="0"/>
              <a:t>Cualquier persona podrá denunciar ante los organismos garantes la falta de publicación de las obligaciones de transparencia prevista en los artículos 70 a 83 de la </a:t>
            </a:r>
            <a:r>
              <a:rPr lang="es-MX" sz="2400" dirty="0" err="1" smtClean="0"/>
              <a:t>LGTAIP</a:t>
            </a:r>
            <a:r>
              <a:rPr lang="es-MX" sz="2400" dirty="0" smtClean="0"/>
              <a:t> y demás disposiciones aplicables.</a:t>
            </a:r>
          </a:p>
        </p:txBody>
      </p:sp>
      <p:sp>
        <p:nvSpPr>
          <p:cNvPr id="5" name="4 Rectángulo"/>
          <p:cNvSpPr/>
          <p:nvPr/>
        </p:nvSpPr>
        <p:spPr>
          <a:xfrm>
            <a:off x="3707904" y="3550364"/>
            <a:ext cx="5069293" cy="3046988"/>
          </a:xfrm>
          <a:prstGeom prst="rect">
            <a:avLst/>
          </a:prstGeom>
        </p:spPr>
        <p:txBody>
          <a:bodyPr wrap="square">
            <a:spAutoFit/>
          </a:bodyPr>
          <a:lstStyle/>
          <a:p>
            <a:pPr algn="just"/>
            <a:r>
              <a:rPr lang="es-MX" sz="2400" dirty="0" smtClean="0"/>
              <a:t>Procedimiento:</a:t>
            </a:r>
          </a:p>
          <a:p>
            <a:pPr marL="400050" indent="-400050" algn="just">
              <a:buAutoNum type="romanUcPeriod"/>
            </a:pPr>
            <a:r>
              <a:rPr lang="es-MX" sz="2400" dirty="0" smtClean="0"/>
              <a:t>Presentación de la denuncia ante los Organismos garantes</a:t>
            </a:r>
          </a:p>
          <a:p>
            <a:pPr marL="400050" indent="-400050" algn="just">
              <a:buAutoNum type="romanUcPeriod"/>
            </a:pPr>
            <a:r>
              <a:rPr lang="es-MX" sz="2400" dirty="0" smtClean="0"/>
              <a:t>Solicitud por parte del organismo garante de un informe del sujeto obligado</a:t>
            </a:r>
          </a:p>
          <a:p>
            <a:pPr marL="400050" indent="-400050" algn="just">
              <a:buAutoNum type="romanUcPeriod"/>
            </a:pPr>
            <a:r>
              <a:rPr lang="es-MX" sz="2400" dirty="0" smtClean="0"/>
              <a:t>Resolución de la denuncia</a:t>
            </a:r>
          </a:p>
          <a:p>
            <a:pPr marL="400050" indent="-400050" algn="just">
              <a:buAutoNum type="romanUcPeriod"/>
            </a:pPr>
            <a:r>
              <a:rPr lang="es-MX" sz="2400" dirty="0" smtClean="0"/>
              <a:t>Ejecución de la denuncia </a:t>
            </a:r>
          </a:p>
        </p:txBody>
      </p:sp>
      <p:pic>
        <p:nvPicPr>
          <p:cNvPr id="6" name="5 Imagen"/>
          <p:cNvPicPr/>
          <p:nvPr/>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19231" t="43773" r="57822" b="7275"/>
          <a:stretch/>
        </p:blipFill>
        <p:spPr bwMode="auto">
          <a:xfrm>
            <a:off x="928971" y="3789040"/>
            <a:ext cx="1778786" cy="2736304"/>
          </a:xfrm>
          <a:prstGeom prst="rect">
            <a:avLst/>
          </a:prstGeom>
          <a:ln>
            <a:noFill/>
          </a:ln>
          <a:effectLst>
            <a:softEdge rad="317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818685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75656" y="4005064"/>
            <a:ext cx="7668344" cy="25202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000" b="1" dirty="0"/>
              <a:t>Del  Sistema Nacional de Transparencia, Acceso a la Información Pública y Protección de Datos Personales </a:t>
            </a:r>
            <a:endParaRPr lang="es-MX" sz="4000" i="1" dirty="0"/>
          </a:p>
        </p:txBody>
      </p:sp>
    </p:spTree>
    <p:extLst>
      <p:ext uri="{BB962C8B-B14F-4D97-AF65-F5344CB8AC3E}">
        <p14:creationId xmlns:p14="http://schemas.microsoft.com/office/powerpoint/2010/main" val="10368930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p>
        </p:txBody>
      </p:sp>
      <p:sp>
        <p:nvSpPr>
          <p:cNvPr id="15" name="3 CuadroTexto"/>
          <p:cNvSpPr txBox="1">
            <a:spLocks noGrp="1" noChangeArrowheads="1"/>
          </p:cNvSpPr>
          <p:nvPr>
            <p:ph type="title"/>
          </p:nvPr>
        </p:nvSpPr>
        <p:spPr bwMode="auto">
          <a:xfrm>
            <a:off x="2541660" y="354142"/>
            <a:ext cx="6422828" cy="1384995"/>
          </a:xfrm>
          <a:prstGeom prst="rect">
            <a:avLst/>
          </a:prstGeom>
          <a:noFill/>
          <a:ln w="9525">
            <a:noFill/>
            <a:miter lim="800000"/>
            <a:headEnd/>
            <a:tailEnd/>
          </a:ln>
        </p:spPr>
        <p:txBody>
          <a:bodyPr vert="horz" wrap="square" lIns="91440" tIns="45720" rIns="91440" bIns="45720" rtlCol="0" anchor="ctr">
            <a:spAutoFit/>
          </a:bodyPr>
          <a:lstStyle/>
          <a:p>
            <a:pPr algn="r"/>
            <a:r>
              <a:rPr lang="es-MX" sz="2800" b="1" dirty="0"/>
              <a:t>Del  Sistema Nacional de Transparencia, Acceso a la Información Pública y Protección de Datos Personales </a:t>
            </a:r>
          </a:p>
        </p:txBody>
      </p:sp>
      <p:sp>
        <p:nvSpPr>
          <p:cNvPr id="17" name="2 Marcador de contenido"/>
          <p:cNvSpPr txBox="1">
            <a:spLocks/>
          </p:cNvSpPr>
          <p:nvPr/>
        </p:nvSpPr>
        <p:spPr>
          <a:xfrm>
            <a:off x="1115616" y="2996952"/>
            <a:ext cx="7340090" cy="3312368"/>
          </a:xfrm>
          <a:prstGeom prst="roundRect">
            <a:avLst/>
          </a:prstGeom>
          <a:solidFill>
            <a:schemeClr val="accent5"/>
          </a:solidFill>
          <a:ln>
            <a:solidFill>
              <a:srgbClr val="5F5F5F"/>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p>
            <a:pPr marL="285750" indent="-285750" algn="just">
              <a:buFont typeface="Arial" panose="020B0604020202020204" pitchFamily="34" charset="0"/>
              <a:buChar char="•"/>
            </a:pPr>
            <a:r>
              <a:rPr lang="es-MX" sz="2000" dirty="0" smtClean="0">
                <a:solidFill>
                  <a:schemeClr val="tx1"/>
                </a:solidFill>
                <a:cs typeface="Arial" panose="020B0604020202020204" pitchFamily="34" charset="0"/>
              </a:rPr>
              <a:t>Fortalecer </a:t>
            </a:r>
            <a:r>
              <a:rPr lang="es-MX" sz="2000" dirty="0">
                <a:solidFill>
                  <a:schemeClr val="tx1"/>
                </a:solidFill>
                <a:cs typeface="Arial" panose="020B0604020202020204" pitchFamily="34" charset="0"/>
              </a:rPr>
              <a:t>la rendición de cuentas del Estado </a:t>
            </a:r>
            <a:r>
              <a:rPr lang="es-MX" sz="2000" dirty="0" smtClean="0">
                <a:solidFill>
                  <a:schemeClr val="tx1"/>
                </a:solidFill>
                <a:cs typeface="Arial" panose="020B0604020202020204" pitchFamily="34" charset="0"/>
              </a:rPr>
              <a:t>Mexicano.</a:t>
            </a:r>
          </a:p>
          <a:p>
            <a:pPr algn="just"/>
            <a:endParaRPr lang="es-MX" sz="2000" dirty="0" smtClean="0">
              <a:solidFill>
                <a:schemeClr val="tx1"/>
              </a:solidFill>
              <a:cs typeface="Arial" panose="020B0604020202020204" pitchFamily="34" charset="0"/>
            </a:endParaRPr>
          </a:p>
          <a:p>
            <a:pPr marL="285750" indent="-285750" algn="just">
              <a:buFont typeface="Arial" panose="020B0604020202020204" pitchFamily="34" charset="0"/>
              <a:buChar char="•"/>
            </a:pPr>
            <a:r>
              <a:rPr lang="es-MX" sz="2000" dirty="0" smtClean="0">
                <a:solidFill>
                  <a:schemeClr val="tx1"/>
                </a:solidFill>
                <a:cs typeface="Arial" panose="020B0604020202020204" pitchFamily="34" charset="0"/>
              </a:rPr>
              <a:t>Coordinar </a:t>
            </a:r>
            <a:r>
              <a:rPr lang="es-MX" sz="2000" dirty="0">
                <a:solidFill>
                  <a:schemeClr val="tx1"/>
                </a:solidFill>
                <a:cs typeface="Arial" panose="020B0604020202020204" pitchFamily="34" charset="0"/>
              </a:rPr>
              <a:t>y evaluar las acciones relativas a la política pública transversal de transparencia, acceso a la información y protección de datos personales. </a:t>
            </a:r>
          </a:p>
          <a:p>
            <a:pPr marL="285750" indent="-285750" algn="just">
              <a:buFont typeface="Arial" panose="020B0604020202020204" pitchFamily="34" charset="0"/>
              <a:buChar char="•"/>
            </a:pPr>
            <a:endParaRPr lang="es-MX" sz="2000" dirty="0" smtClean="0">
              <a:solidFill>
                <a:schemeClr val="tx1"/>
              </a:solidFill>
              <a:cs typeface="Arial" panose="020B0604020202020204" pitchFamily="34" charset="0"/>
            </a:endParaRPr>
          </a:p>
          <a:p>
            <a:pPr marL="285750" indent="-285750" algn="just">
              <a:buFont typeface="Arial" panose="020B0604020202020204" pitchFamily="34" charset="0"/>
              <a:buChar char="•"/>
            </a:pPr>
            <a:r>
              <a:rPr lang="es-MX" sz="2000" dirty="0" smtClean="0">
                <a:solidFill>
                  <a:schemeClr val="tx1"/>
                </a:solidFill>
                <a:cs typeface="Arial" panose="020B0604020202020204" pitchFamily="34" charset="0"/>
              </a:rPr>
              <a:t>Establecer </a:t>
            </a:r>
            <a:r>
              <a:rPr lang="es-MX" sz="2000" dirty="0">
                <a:solidFill>
                  <a:schemeClr val="tx1"/>
                </a:solidFill>
                <a:cs typeface="Arial" panose="020B0604020202020204" pitchFamily="34" charset="0"/>
              </a:rPr>
              <a:t>e implementar los criterios y lineamientos, de conformidad con lo señalado en la presente Ley y demás normatividad aplicable. </a:t>
            </a:r>
          </a:p>
          <a:p>
            <a:pPr algn="just"/>
            <a:endParaRPr lang="es-MX" sz="2800" dirty="0">
              <a:solidFill>
                <a:schemeClr val="tx1"/>
              </a:solidFill>
              <a:latin typeface="Arial" panose="020B0604020202020204" pitchFamily="34" charset="0"/>
              <a:cs typeface="Arial" panose="020B0604020202020204" pitchFamily="34" charset="0"/>
            </a:endParaRPr>
          </a:p>
        </p:txBody>
      </p:sp>
      <p:sp>
        <p:nvSpPr>
          <p:cNvPr id="3" name="2 CuadroTexto"/>
          <p:cNvSpPr txBox="1"/>
          <p:nvPr/>
        </p:nvSpPr>
        <p:spPr>
          <a:xfrm>
            <a:off x="827584" y="2104012"/>
            <a:ext cx="1211678" cy="369332"/>
          </a:xfrm>
          <a:prstGeom prst="rect">
            <a:avLst/>
          </a:prstGeom>
          <a:noFill/>
        </p:spPr>
        <p:txBody>
          <a:bodyPr wrap="none" rtlCol="0">
            <a:spAutoFit/>
          </a:bodyPr>
          <a:lstStyle/>
          <a:p>
            <a:r>
              <a:rPr lang="es-MX" b="1" dirty="0" smtClean="0"/>
              <a:t>Objetivos:</a:t>
            </a:r>
            <a:r>
              <a:rPr lang="es-MX" dirty="0" smtClean="0"/>
              <a:t> </a:t>
            </a:r>
            <a:endParaRPr lang="es-MX" dirty="0"/>
          </a:p>
        </p:txBody>
      </p:sp>
      <p:sp>
        <p:nvSpPr>
          <p:cNvPr id="5" name="4 Rectángulo"/>
          <p:cNvSpPr/>
          <p:nvPr/>
        </p:nvSpPr>
        <p:spPr>
          <a:xfrm>
            <a:off x="5940152" y="6381328"/>
            <a:ext cx="2330703" cy="369332"/>
          </a:xfrm>
          <a:prstGeom prst="rect">
            <a:avLst/>
          </a:prstGeom>
        </p:spPr>
        <p:txBody>
          <a:bodyPr wrap="none">
            <a:spAutoFit/>
          </a:bodyPr>
          <a:lstStyle/>
          <a:p>
            <a:r>
              <a:rPr lang="es-MX" dirty="0">
                <a:latin typeface="Arial"/>
                <a:ea typeface="Times New Roman"/>
              </a:rPr>
              <a:t>Art. 27 al </a:t>
            </a:r>
            <a:r>
              <a:rPr lang="es-MX" dirty="0" smtClean="0">
                <a:latin typeface="Arial"/>
                <a:ea typeface="Times New Roman"/>
              </a:rPr>
              <a:t>36 LGTAIP.</a:t>
            </a:r>
            <a:endParaRPr lang="es-MX" dirty="0"/>
          </a:p>
        </p:txBody>
      </p:sp>
    </p:spTree>
    <p:extLst>
      <p:ext uri="{BB962C8B-B14F-4D97-AF65-F5344CB8AC3E}">
        <p14:creationId xmlns:p14="http://schemas.microsoft.com/office/powerpoint/2010/main" val="26689903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p>
        </p:txBody>
      </p:sp>
      <p:sp>
        <p:nvSpPr>
          <p:cNvPr id="15" name="3 CuadroTexto"/>
          <p:cNvSpPr txBox="1">
            <a:spLocks noGrp="1" noChangeArrowheads="1"/>
          </p:cNvSpPr>
          <p:nvPr>
            <p:ph type="title"/>
          </p:nvPr>
        </p:nvSpPr>
        <p:spPr bwMode="auto">
          <a:xfrm>
            <a:off x="2555776" y="419377"/>
            <a:ext cx="6422828" cy="1384995"/>
          </a:xfrm>
          <a:prstGeom prst="rect">
            <a:avLst/>
          </a:prstGeom>
          <a:noFill/>
          <a:ln w="9525">
            <a:noFill/>
            <a:miter lim="800000"/>
            <a:headEnd/>
            <a:tailEnd/>
          </a:ln>
        </p:spPr>
        <p:txBody>
          <a:bodyPr vert="horz" wrap="square" lIns="91440" tIns="45720" rIns="91440" bIns="45720" rtlCol="0" anchor="ctr">
            <a:spAutoFit/>
          </a:bodyPr>
          <a:lstStyle/>
          <a:p>
            <a:pPr algn="r"/>
            <a:r>
              <a:rPr lang="es-MX" sz="2800" b="1" dirty="0"/>
              <a:t>Del  Sistema Nacional de Transparencia, Acceso a la Información Pública y Protección de Datos Personales </a:t>
            </a:r>
          </a:p>
        </p:txBody>
      </p:sp>
      <p:sp>
        <p:nvSpPr>
          <p:cNvPr id="4" name="3 CuadroTexto"/>
          <p:cNvSpPr txBox="1"/>
          <p:nvPr/>
        </p:nvSpPr>
        <p:spPr>
          <a:xfrm>
            <a:off x="868340" y="2769272"/>
            <a:ext cx="598241" cy="369332"/>
          </a:xfrm>
          <a:prstGeom prst="rect">
            <a:avLst/>
          </a:prstGeom>
          <a:noFill/>
        </p:spPr>
        <p:txBody>
          <a:bodyPr wrap="none" rtlCol="0">
            <a:spAutoFit/>
          </a:bodyPr>
          <a:lstStyle/>
          <a:p>
            <a:r>
              <a:rPr lang="es-MX" b="1" dirty="0">
                <a:solidFill>
                  <a:srgbClr val="2F2B20"/>
                </a:solidFill>
                <a:cs typeface="Arial" panose="020B0604020202020204" pitchFamily="34" charset="0"/>
              </a:rPr>
              <a:t>INAI</a:t>
            </a:r>
            <a:endParaRPr lang="es-MX" b="1" dirty="0"/>
          </a:p>
        </p:txBody>
      </p:sp>
      <p:sp>
        <p:nvSpPr>
          <p:cNvPr id="24" name="23 CuadroTexto"/>
          <p:cNvSpPr txBox="1"/>
          <p:nvPr/>
        </p:nvSpPr>
        <p:spPr>
          <a:xfrm>
            <a:off x="868340" y="3453939"/>
            <a:ext cx="6281831" cy="369332"/>
          </a:xfrm>
          <a:prstGeom prst="rect">
            <a:avLst/>
          </a:prstGeom>
          <a:noFill/>
        </p:spPr>
        <p:txBody>
          <a:bodyPr wrap="square" rtlCol="0">
            <a:spAutoFit/>
          </a:bodyPr>
          <a:lstStyle/>
          <a:p>
            <a:r>
              <a:rPr lang="es-MX" b="1" dirty="0" smtClean="0">
                <a:solidFill>
                  <a:srgbClr val="2F2B20"/>
                </a:solidFill>
                <a:cs typeface="Arial" panose="020B0604020202020204" pitchFamily="34" charset="0"/>
              </a:rPr>
              <a:t>Organismos Garantes de las Entidades Federativas </a:t>
            </a:r>
            <a:endParaRPr lang="es-MX" b="1" dirty="0"/>
          </a:p>
        </p:txBody>
      </p:sp>
      <p:sp>
        <p:nvSpPr>
          <p:cNvPr id="26" name="25 CuadroTexto"/>
          <p:cNvSpPr txBox="1"/>
          <p:nvPr/>
        </p:nvSpPr>
        <p:spPr>
          <a:xfrm>
            <a:off x="868340" y="4138606"/>
            <a:ext cx="5489743" cy="369332"/>
          </a:xfrm>
          <a:prstGeom prst="rect">
            <a:avLst/>
          </a:prstGeom>
          <a:noFill/>
        </p:spPr>
        <p:txBody>
          <a:bodyPr wrap="square" rtlCol="0">
            <a:spAutoFit/>
          </a:bodyPr>
          <a:lstStyle/>
          <a:p>
            <a:r>
              <a:rPr lang="es-MX" b="1" dirty="0" smtClean="0">
                <a:solidFill>
                  <a:srgbClr val="2F2B20"/>
                </a:solidFill>
                <a:cs typeface="Arial" panose="020B0604020202020204" pitchFamily="34" charset="0"/>
              </a:rPr>
              <a:t>Auditoría Superior de la Federación </a:t>
            </a:r>
            <a:endParaRPr lang="es-MX" b="1" dirty="0"/>
          </a:p>
        </p:txBody>
      </p:sp>
      <p:sp>
        <p:nvSpPr>
          <p:cNvPr id="28" name="27 CuadroTexto"/>
          <p:cNvSpPr txBox="1"/>
          <p:nvPr/>
        </p:nvSpPr>
        <p:spPr>
          <a:xfrm>
            <a:off x="868340" y="4823273"/>
            <a:ext cx="5489742" cy="369332"/>
          </a:xfrm>
          <a:prstGeom prst="rect">
            <a:avLst/>
          </a:prstGeom>
          <a:noFill/>
        </p:spPr>
        <p:txBody>
          <a:bodyPr wrap="square" rtlCol="0">
            <a:spAutoFit/>
          </a:bodyPr>
          <a:lstStyle/>
          <a:p>
            <a:r>
              <a:rPr lang="es-MX" b="1" dirty="0" smtClean="0">
                <a:solidFill>
                  <a:srgbClr val="2F2B20"/>
                </a:solidFill>
                <a:cs typeface="Arial" panose="020B0604020202020204" pitchFamily="34" charset="0"/>
              </a:rPr>
              <a:t>Archivo General de la Nación  </a:t>
            </a:r>
            <a:endParaRPr lang="es-MX" b="1" dirty="0"/>
          </a:p>
        </p:txBody>
      </p:sp>
      <p:sp>
        <p:nvSpPr>
          <p:cNvPr id="30" name="29 CuadroTexto"/>
          <p:cNvSpPr txBox="1"/>
          <p:nvPr/>
        </p:nvSpPr>
        <p:spPr>
          <a:xfrm>
            <a:off x="868340" y="5507940"/>
            <a:ext cx="6353839" cy="369332"/>
          </a:xfrm>
          <a:prstGeom prst="rect">
            <a:avLst/>
          </a:prstGeom>
          <a:noFill/>
        </p:spPr>
        <p:txBody>
          <a:bodyPr wrap="square" rtlCol="0">
            <a:spAutoFit/>
          </a:bodyPr>
          <a:lstStyle/>
          <a:p>
            <a:r>
              <a:rPr lang="es-MX" b="1" dirty="0" smtClean="0">
                <a:solidFill>
                  <a:srgbClr val="2F2B20"/>
                </a:solidFill>
                <a:cs typeface="Arial" panose="020B0604020202020204" pitchFamily="34" charset="0"/>
              </a:rPr>
              <a:t>Instituto Nacional de Estadística y Geografía</a:t>
            </a:r>
            <a:endParaRPr lang="es-MX" b="1" dirty="0"/>
          </a:p>
        </p:txBody>
      </p:sp>
      <p:sp>
        <p:nvSpPr>
          <p:cNvPr id="31" name="30 CuadroTexto"/>
          <p:cNvSpPr txBox="1"/>
          <p:nvPr/>
        </p:nvSpPr>
        <p:spPr>
          <a:xfrm>
            <a:off x="438035" y="1880400"/>
            <a:ext cx="1604093" cy="461665"/>
          </a:xfrm>
          <a:prstGeom prst="rect">
            <a:avLst/>
          </a:prstGeom>
          <a:noFill/>
        </p:spPr>
        <p:txBody>
          <a:bodyPr wrap="none" rtlCol="0">
            <a:spAutoFit/>
          </a:bodyPr>
          <a:lstStyle/>
          <a:p>
            <a:r>
              <a:rPr lang="es-MX" sz="2400" b="1" spc="-100" dirty="0">
                <a:solidFill>
                  <a:srgbClr val="6C5578"/>
                </a:solidFill>
                <a:latin typeface="+mj-lt"/>
                <a:ea typeface="+mj-ea"/>
                <a:cs typeface="+mj-cs"/>
              </a:rPr>
              <a:t>Integrantes  </a:t>
            </a:r>
          </a:p>
        </p:txBody>
      </p:sp>
      <p:sp>
        <p:nvSpPr>
          <p:cNvPr id="11" name="4 Rectángulo"/>
          <p:cNvSpPr/>
          <p:nvPr/>
        </p:nvSpPr>
        <p:spPr>
          <a:xfrm>
            <a:off x="5940152" y="6381328"/>
            <a:ext cx="2330703" cy="369332"/>
          </a:xfrm>
          <a:prstGeom prst="rect">
            <a:avLst/>
          </a:prstGeom>
        </p:spPr>
        <p:txBody>
          <a:bodyPr wrap="none">
            <a:spAutoFit/>
          </a:bodyPr>
          <a:lstStyle/>
          <a:p>
            <a:r>
              <a:rPr lang="es-MX" dirty="0">
                <a:latin typeface="Arial"/>
                <a:ea typeface="Times New Roman"/>
              </a:rPr>
              <a:t>Art. 27 al </a:t>
            </a:r>
            <a:r>
              <a:rPr lang="es-MX" dirty="0" smtClean="0">
                <a:latin typeface="Arial"/>
                <a:ea typeface="Times New Roman"/>
              </a:rPr>
              <a:t>36 LGTAIP.</a:t>
            </a:r>
            <a:endParaRPr lang="es-MX" dirty="0"/>
          </a:p>
        </p:txBody>
      </p:sp>
    </p:spTree>
    <p:extLst>
      <p:ext uri="{BB962C8B-B14F-4D97-AF65-F5344CB8AC3E}">
        <p14:creationId xmlns:p14="http://schemas.microsoft.com/office/powerpoint/2010/main" val="35263175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solidFill>
                <a:srgbClr val="2F2B20"/>
              </a:solidFill>
            </a:endParaRPr>
          </a:p>
        </p:txBody>
      </p:sp>
      <p:sp>
        <p:nvSpPr>
          <p:cNvPr id="12" name="11 CuadroTexto"/>
          <p:cNvSpPr txBox="1"/>
          <p:nvPr/>
        </p:nvSpPr>
        <p:spPr>
          <a:xfrm>
            <a:off x="683568" y="2723787"/>
            <a:ext cx="7734136"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MX" dirty="0"/>
              <a:t>Establecer lineamientos, instrumentos, objetivos, indicadores, metas, códigos de buenas prácticas, modelos y políticas integrales, sistemáticas, continuas y evaluables, tendientes a cumplir con los objetivos de la presente Ley. </a:t>
            </a:r>
          </a:p>
        </p:txBody>
      </p:sp>
      <p:sp>
        <p:nvSpPr>
          <p:cNvPr id="15" name="3 CuadroTexto"/>
          <p:cNvSpPr txBox="1">
            <a:spLocks noGrp="1" noChangeArrowheads="1"/>
          </p:cNvSpPr>
          <p:nvPr>
            <p:ph type="title"/>
          </p:nvPr>
        </p:nvSpPr>
        <p:spPr bwMode="auto">
          <a:xfrm>
            <a:off x="3203848" y="287364"/>
            <a:ext cx="5688632" cy="1200329"/>
          </a:xfrm>
          <a:prstGeom prst="rect">
            <a:avLst/>
          </a:prstGeom>
          <a:noFill/>
          <a:ln w="9525">
            <a:noFill/>
            <a:miter lim="800000"/>
            <a:headEnd/>
            <a:tailEnd/>
          </a:ln>
        </p:spPr>
        <p:txBody>
          <a:bodyPr vert="horz" wrap="square" lIns="91440" tIns="45720" rIns="91440" bIns="45720" rtlCol="0" anchor="ctr">
            <a:spAutoFit/>
          </a:bodyPr>
          <a:lstStyle/>
          <a:p>
            <a:pPr algn="r" eaLnBrk="0" fontAlgn="base" hangingPunct="0">
              <a:spcAft>
                <a:spcPct val="0"/>
              </a:spcAft>
            </a:pPr>
            <a:r>
              <a:rPr lang="es-MX" sz="2400" b="1" dirty="0"/>
              <a:t>Del  Sistema Nacional de Transparencia, Acceso a la Información Pública y Protección de Datos Personales </a:t>
            </a:r>
            <a:endParaRPr lang="es-ES" sz="2400" kern="0" spc="300" dirty="0">
              <a:ln w="18415" cmpd="sng">
                <a:solidFill>
                  <a:srgbClr val="FFFFFF"/>
                </a:solidFill>
                <a:prstDash val="solid"/>
              </a:ln>
              <a:solidFill>
                <a:srgbClr val="341A46"/>
              </a:solidFill>
              <a:effectLst>
                <a:outerShdw blurRad="38100" dist="38100" dir="2700000" algn="tl">
                  <a:srgbClr val="000000">
                    <a:alpha val="62000"/>
                  </a:srgbClr>
                </a:outerShdw>
              </a:effectLst>
              <a:latin typeface="+mn-lt"/>
            </a:endParaRPr>
          </a:p>
        </p:txBody>
      </p:sp>
      <p:sp>
        <p:nvSpPr>
          <p:cNvPr id="13" name="12 CuadroTexto"/>
          <p:cNvSpPr txBox="1"/>
          <p:nvPr/>
        </p:nvSpPr>
        <p:spPr>
          <a:xfrm>
            <a:off x="683568" y="4692705"/>
            <a:ext cx="775782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a:r>
              <a:rPr lang="es-MX" dirty="0"/>
              <a:t>Desarrollar y establecer programas comunes de alcance </a:t>
            </a:r>
            <a:r>
              <a:rPr lang="es-MX" dirty="0" smtClean="0"/>
              <a:t>nacional.</a:t>
            </a:r>
            <a:endParaRPr lang="es-MX" dirty="0"/>
          </a:p>
        </p:txBody>
      </p:sp>
      <p:sp>
        <p:nvSpPr>
          <p:cNvPr id="16" name="15 CuadroTexto"/>
          <p:cNvSpPr txBox="1"/>
          <p:nvPr/>
        </p:nvSpPr>
        <p:spPr>
          <a:xfrm>
            <a:off x="755576" y="1792355"/>
            <a:ext cx="2286203" cy="369332"/>
          </a:xfrm>
          <a:prstGeom prst="rect">
            <a:avLst/>
          </a:prstGeom>
          <a:noFill/>
        </p:spPr>
        <p:txBody>
          <a:bodyPr wrap="none" rtlCol="0">
            <a:spAutoFit/>
          </a:bodyPr>
          <a:lstStyle/>
          <a:p>
            <a:r>
              <a:rPr lang="es-MX" b="1" dirty="0" smtClean="0"/>
              <a:t>Principales Funciones:</a:t>
            </a:r>
            <a:endParaRPr lang="es-MX" b="1" dirty="0"/>
          </a:p>
        </p:txBody>
      </p:sp>
      <p:sp>
        <p:nvSpPr>
          <p:cNvPr id="14" name="13 Rectángulo"/>
          <p:cNvSpPr/>
          <p:nvPr/>
        </p:nvSpPr>
        <p:spPr>
          <a:xfrm>
            <a:off x="683568" y="3874869"/>
            <a:ext cx="775782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MX" dirty="0">
                <a:solidFill>
                  <a:schemeClr val="dk1"/>
                </a:solidFill>
              </a:rPr>
              <a:t>Aprobar, ejecutar y evaluar el Programa Nacional de Transparencia y Acceso a la </a:t>
            </a:r>
            <a:r>
              <a:rPr lang="es-MX" dirty="0" smtClean="0">
                <a:solidFill>
                  <a:schemeClr val="dk1"/>
                </a:solidFill>
              </a:rPr>
              <a:t>Información.</a:t>
            </a:r>
            <a:endParaRPr lang="es-MX" dirty="0">
              <a:solidFill>
                <a:schemeClr val="dk1"/>
              </a:solidFill>
            </a:endParaRPr>
          </a:p>
        </p:txBody>
      </p:sp>
      <p:sp>
        <p:nvSpPr>
          <p:cNvPr id="18" name="17 CuadroTexto"/>
          <p:cNvSpPr txBox="1"/>
          <p:nvPr/>
        </p:nvSpPr>
        <p:spPr>
          <a:xfrm>
            <a:off x="683568" y="5302949"/>
            <a:ext cx="775782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a:r>
              <a:rPr lang="es-MX" dirty="0"/>
              <a:t>Establecer programas de profesionalización, actualización y capacitación de los Servidores Públicos e integrantes de los sujetos </a:t>
            </a:r>
            <a:r>
              <a:rPr lang="es-MX" dirty="0" smtClean="0"/>
              <a:t>obligados.</a:t>
            </a:r>
            <a:endParaRPr lang="es-MX" dirty="0"/>
          </a:p>
        </p:txBody>
      </p:sp>
    </p:spTree>
    <p:extLst>
      <p:ext uri="{BB962C8B-B14F-4D97-AF65-F5344CB8AC3E}">
        <p14:creationId xmlns:p14="http://schemas.microsoft.com/office/powerpoint/2010/main" val="5309179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475656" y="4365104"/>
            <a:ext cx="7668344" cy="21602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000" dirty="0" smtClean="0"/>
              <a:t>Plataforma Nacional de Transparencia</a:t>
            </a:r>
            <a:endParaRPr lang="es-MX" sz="4000" i="1" dirty="0"/>
          </a:p>
        </p:txBody>
      </p:sp>
    </p:spTree>
    <p:extLst>
      <p:ext uri="{BB962C8B-B14F-4D97-AF65-F5344CB8AC3E}">
        <p14:creationId xmlns:p14="http://schemas.microsoft.com/office/powerpoint/2010/main" val="31955894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5711" y="1829723"/>
            <a:ext cx="8066729" cy="1754326"/>
          </a:xfrm>
          <a:prstGeom prst="rect">
            <a:avLst/>
          </a:prstGeom>
        </p:spPr>
        <p:txBody>
          <a:bodyPr wrap="square">
            <a:spAutoFit/>
          </a:bodyPr>
          <a:lstStyle/>
          <a:p>
            <a:pPr algn="just"/>
            <a:r>
              <a:rPr lang="es-MX" dirty="0"/>
              <a:t>Los Organismos garantes desarrollarán, administrarán, implementarán y pondrán en funcionamiento </a:t>
            </a:r>
            <a:r>
              <a:rPr lang="es-MX" b="1" dirty="0"/>
              <a:t>la plataforma electrónica</a:t>
            </a:r>
            <a:r>
              <a:rPr lang="es-MX" dirty="0"/>
              <a:t> que permita cumplir con los </a:t>
            </a:r>
            <a:r>
              <a:rPr lang="es-MX" b="1" dirty="0"/>
              <a:t>procedimientos, obligaciones y disposiciones</a:t>
            </a:r>
            <a:r>
              <a:rPr lang="es-MX" dirty="0"/>
              <a:t> señaladas en la presente Ley para los sujetos obligados y Organismos garantes, de conformidad con la normatividad que establezca el Sistema Nacional, atendiendo a las necesidades de accesibilidad de los usuarios. </a:t>
            </a:r>
          </a:p>
        </p:txBody>
      </p:sp>
      <p:sp>
        <p:nvSpPr>
          <p:cNvPr id="5" name="4 Rectángulo"/>
          <p:cNvSpPr/>
          <p:nvPr/>
        </p:nvSpPr>
        <p:spPr>
          <a:xfrm>
            <a:off x="849488" y="3845947"/>
            <a:ext cx="7682952" cy="646331"/>
          </a:xfrm>
          <a:prstGeom prst="rect">
            <a:avLst/>
          </a:prstGeom>
        </p:spPr>
        <p:txBody>
          <a:bodyPr wrap="square">
            <a:spAutoFit/>
          </a:bodyPr>
          <a:lstStyle/>
          <a:p>
            <a:r>
              <a:rPr lang="es-MX" dirty="0"/>
              <a:t>La Plataforma Nacional de Transparencia estará conformada por, al menos, los siguientes sistemas: </a:t>
            </a:r>
          </a:p>
        </p:txBody>
      </p:sp>
      <p:sp>
        <p:nvSpPr>
          <p:cNvPr id="6" name="5 Rectángulo"/>
          <p:cNvSpPr/>
          <p:nvPr/>
        </p:nvSpPr>
        <p:spPr>
          <a:xfrm>
            <a:off x="465711" y="4494019"/>
            <a:ext cx="5472608" cy="2031325"/>
          </a:xfrm>
          <a:prstGeom prst="rect">
            <a:avLst/>
          </a:prstGeom>
        </p:spPr>
        <p:txBody>
          <a:bodyPr wrap="square">
            <a:spAutoFit/>
          </a:bodyPr>
          <a:lstStyle/>
          <a:p>
            <a:pPr marL="742950" lvl="1" indent="-285750" algn="just">
              <a:buFont typeface="Arial" panose="020B0604020202020204" pitchFamily="34" charset="0"/>
              <a:buChar char="•"/>
            </a:pPr>
            <a:r>
              <a:rPr lang="es-MX" dirty="0" smtClean="0"/>
              <a:t>Sistema </a:t>
            </a:r>
            <a:r>
              <a:rPr lang="es-MX" dirty="0"/>
              <a:t>de solicitudes de acceso a la </a:t>
            </a:r>
            <a:r>
              <a:rPr lang="es-MX" dirty="0" smtClean="0"/>
              <a:t>información. </a:t>
            </a:r>
            <a:endParaRPr lang="es-MX" dirty="0"/>
          </a:p>
          <a:p>
            <a:pPr marL="742950" lvl="1" indent="-285750" algn="just">
              <a:buFont typeface="Arial" panose="020B0604020202020204" pitchFamily="34" charset="0"/>
              <a:buChar char="•"/>
            </a:pPr>
            <a:r>
              <a:rPr lang="es-MX" dirty="0" smtClean="0"/>
              <a:t>Sistema </a:t>
            </a:r>
            <a:r>
              <a:rPr lang="es-MX" dirty="0"/>
              <a:t>de gestión de medios de </a:t>
            </a:r>
            <a:r>
              <a:rPr lang="es-MX" dirty="0" smtClean="0"/>
              <a:t>impugnación. </a:t>
            </a:r>
            <a:endParaRPr lang="es-MX" dirty="0"/>
          </a:p>
          <a:p>
            <a:pPr marL="742950" lvl="1" indent="-285750" algn="just">
              <a:buFont typeface="Arial" panose="020B0604020202020204" pitchFamily="34" charset="0"/>
              <a:buChar char="•"/>
            </a:pPr>
            <a:r>
              <a:rPr lang="es-MX" dirty="0" smtClean="0"/>
              <a:t>Sistema </a:t>
            </a:r>
            <a:r>
              <a:rPr lang="es-MX" dirty="0"/>
              <a:t>de portales de obligaciones de </a:t>
            </a:r>
            <a:r>
              <a:rPr lang="es-MX" dirty="0" smtClean="0"/>
              <a:t>transparencia</a:t>
            </a:r>
            <a:r>
              <a:rPr lang="es-MX" dirty="0"/>
              <a:t>.</a:t>
            </a:r>
          </a:p>
          <a:p>
            <a:pPr marL="742950" lvl="1" indent="-285750" algn="just">
              <a:buFont typeface="Arial" panose="020B0604020202020204" pitchFamily="34" charset="0"/>
              <a:buChar char="•"/>
            </a:pPr>
            <a:r>
              <a:rPr lang="es-MX" dirty="0" smtClean="0"/>
              <a:t>Sistema </a:t>
            </a:r>
            <a:r>
              <a:rPr lang="es-MX" dirty="0"/>
              <a:t>de comunicación entre Organismos garantes y sujetos obligados. </a:t>
            </a:r>
          </a:p>
        </p:txBody>
      </p:sp>
      <p:sp>
        <p:nvSpPr>
          <p:cNvPr id="7" name="AutoShape 2" descr="Resultado de imagen para sistem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AutoShape 4" descr="Resultado de imagen para sistem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2294" name="Picture 6" descr="http://ejemplo10.com/wp-content/uploads/2013/10/curso-administracion-sistemas-informatic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4604" y="4782051"/>
            <a:ext cx="2791852"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2308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Rectángulo"/>
          <p:cNvSpPr/>
          <p:nvPr/>
        </p:nvSpPr>
        <p:spPr>
          <a:xfrm>
            <a:off x="1475656" y="3645024"/>
            <a:ext cx="7668344" cy="28803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000" dirty="0" smtClean="0"/>
              <a:t>Ley de Transparencia y Acceso a la Información Pública del Estado de Jalisco . </a:t>
            </a:r>
            <a:endParaRPr lang="es-MX" sz="4000" dirty="0" smtClean="0"/>
          </a:p>
          <a:p>
            <a:pPr algn="r"/>
            <a:r>
              <a:rPr lang="es-MX" sz="4000" i="1" dirty="0" smtClean="0"/>
              <a:t>Generalidades </a:t>
            </a:r>
            <a:endParaRPr lang="es-MX" sz="4000" i="1" dirty="0"/>
          </a:p>
        </p:txBody>
      </p:sp>
    </p:spTree>
    <p:extLst>
      <p:ext uri="{BB962C8B-B14F-4D97-AF65-F5344CB8AC3E}">
        <p14:creationId xmlns:p14="http://schemas.microsoft.com/office/powerpoint/2010/main" val="4141905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3 Marcador de contenido"/>
          <p:cNvGraphicFramePr>
            <a:graphicFrameLocks noGrp="1"/>
          </p:cNvGraphicFramePr>
          <p:nvPr>
            <p:ph idx="1"/>
            <p:extLst>
              <p:ext uri="{D42A27DB-BD31-4B8C-83A1-F6EECF244321}">
                <p14:modId xmlns:p14="http://schemas.microsoft.com/office/powerpoint/2010/main" val="2567383412"/>
              </p:ext>
            </p:extLst>
          </p:nvPr>
        </p:nvGraphicFramePr>
        <p:xfrm>
          <a:off x="683568" y="2060848"/>
          <a:ext cx="792088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2065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Rectángulo"/>
          <p:cNvSpPr/>
          <p:nvPr/>
        </p:nvSpPr>
        <p:spPr>
          <a:xfrm>
            <a:off x="1475656" y="3645024"/>
            <a:ext cx="7668344" cy="28803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000" dirty="0" smtClean="0"/>
              <a:t>Desarrollo </a:t>
            </a:r>
            <a:r>
              <a:rPr lang="es-MX" sz="4000" dirty="0"/>
              <a:t>de la legislación en materia </a:t>
            </a:r>
            <a:r>
              <a:rPr lang="es-MX" sz="4000" dirty="0" smtClean="0"/>
              <a:t>de Transparencia y Acceso </a:t>
            </a:r>
            <a:r>
              <a:rPr lang="es-MX" sz="4000" dirty="0"/>
              <a:t>a la </a:t>
            </a:r>
            <a:r>
              <a:rPr lang="es-MX" sz="4000" dirty="0" smtClean="0"/>
              <a:t>Información en </a:t>
            </a:r>
            <a:r>
              <a:rPr lang="es-MX" sz="4000" dirty="0"/>
              <a:t>México.</a:t>
            </a:r>
          </a:p>
        </p:txBody>
      </p:sp>
    </p:spTree>
    <p:extLst>
      <p:ext uri="{BB962C8B-B14F-4D97-AF65-F5344CB8AC3E}">
        <p14:creationId xmlns:p14="http://schemas.microsoft.com/office/powerpoint/2010/main" val="33916191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673807320"/>
              </p:ext>
            </p:extLst>
          </p:nvPr>
        </p:nvGraphicFramePr>
        <p:xfrm>
          <a:off x="457200" y="1268760"/>
          <a:ext cx="8229600" cy="485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31242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23728" y="476672"/>
            <a:ext cx="6912768" cy="792088"/>
          </a:xfrm>
        </p:spPr>
        <p:txBody>
          <a:bodyPr>
            <a:noAutofit/>
          </a:bodyPr>
          <a:lstStyle/>
          <a:p>
            <a:pPr algn="ctr"/>
            <a:r>
              <a:rPr lang="es-MX" b="1" dirty="0" smtClean="0">
                <a:latin typeface="Trebuchet MS (Títulos)"/>
              </a:rPr>
              <a:t>Generalidades </a:t>
            </a:r>
            <a:r>
              <a:rPr lang="es-MX" b="1" dirty="0">
                <a:latin typeface="Trebuchet MS (Títulos)"/>
              </a:rPr>
              <a:t>de la </a:t>
            </a:r>
            <a:r>
              <a:rPr lang="es-MX" b="1" dirty="0" smtClean="0">
                <a:latin typeface="Trebuchet MS (Títulos)"/>
              </a:rPr>
              <a:t>LTAIPEJM </a:t>
            </a:r>
            <a:endParaRPr lang="es-MX" b="1" dirty="0">
              <a:latin typeface="Trebuchet MS (Títulos)"/>
            </a:endParaRPr>
          </a:p>
        </p:txBody>
      </p:sp>
      <p:graphicFrame>
        <p:nvGraphicFramePr>
          <p:cNvPr id="3" name="5 Marcador de contenido"/>
          <p:cNvGraphicFramePr>
            <a:graphicFrameLocks noGrp="1"/>
          </p:cNvGraphicFramePr>
          <p:nvPr>
            <p:ph idx="1"/>
            <p:extLst>
              <p:ext uri="{D42A27DB-BD31-4B8C-83A1-F6EECF244321}">
                <p14:modId xmlns:p14="http://schemas.microsoft.com/office/powerpoint/2010/main" val="352139224"/>
              </p:ext>
            </p:extLst>
          </p:nvPr>
        </p:nvGraphicFramePr>
        <p:xfrm>
          <a:off x="323528" y="1268760"/>
          <a:ext cx="8496944" cy="5202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99791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702111288"/>
              </p:ext>
            </p:extLst>
          </p:nvPr>
        </p:nvGraphicFramePr>
        <p:xfrm>
          <a:off x="467544" y="1725488"/>
          <a:ext cx="8208912" cy="4727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43562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580049939"/>
              </p:ext>
            </p:extLst>
          </p:nvPr>
        </p:nvGraphicFramePr>
        <p:xfrm>
          <a:off x="0" y="116632"/>
          <a:ext cx="9144000" cy="6597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38312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1501510097"/>
              </p:ext>
            </p:extLst>
          </p:nvPr>
        </p:nvGraphicFramePr>
        <p:xfrm>
          <a:off x="323528" y="1412776"/>
          <a:ext cx="857929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p:cNvSpPr>
            <a:spLocks noGrp="1"/>
          </p:cNvSpPr>
          <p:nvPr>
            <p:ph type="title"/>
          </p:nvPr>
        </p:nvSpPr>
        <p:spPr>
          <a:xfrm>
            <a:off x="3196827" y="269776"/>
            <a:ext cx="5698976" cy="1143000"/>
          </a:xfrm>
        </p:spPr>
        <p:txBody>
          <a:bodyPr>
            <a:normAutofit fontScale="90000"/>
          </a:bodyPr>
          <a:lstStyle/>
          <a:p>
            <a:r>
              <a:rPr lang="es-MX" dirty="0" smtClean="0"/>
              <a:t>Tipos de información que contempla</a:t>
            </a:r>
            <a:endParaRPr lang="es-MX" dirty="0"/>
          </a:p>
        </p:txBody>
      </p:sp>
    </p:spTree>
    <p:extLst>
      <p:ext uri="{BB962C8B-B14F-4D97-AF65-F5344CB8AC3E}">
        <p14:creationId xmlns:p14="http://schemas.microsoft.com/office/powerpoint/2010/main" val="36322440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755711957"/>
              </p:ext>
            </p:extLst>
          </p:nvPr>
        </p:nvGraphicFramePr>
        <p:xfrm>
          <a:off x="539552" y="177281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a:spLocks noGrp="1"/>
          </p:cNvSpPr>
          <p:nvPr>
            <p:ph type="title"/>
          </p:nvPr>
        </p:nvSpPr>
        <p:spPr>
          <a:xfrm>
            <a:off x="3196827" y="269776"/>
            <a:ext cx="5698976" cy="1143000"/>
          </a:xfrm>
        </p:spPr>
        <p:txBody>
          <a:bodyPr>
            <a:normAutofit fontScale="90000"/>
          </a:bodyPr>
          <a:lstStyle/>
          <a:p>
            <a:r>
              <a:rPr lang="es-MX" dirty="0" smtClean="0"/>
              <a:t>Solicitudes y Medios de Impugnación </a:t>
            </a:r>
            <a:endParaRPr lang="es-MX" dirty="0"/>
          </a:p>
        </p:txBody>
      </p:sp>
    </p:spTree>
    <p:extLst>
      <p:ext uri="{BB962C8B-B14F-4D97-AF65-F5344CB8AC3E}">
        <p14:creationId xmlns:p14="http://schemas.microsoft.com/office/powerpoint/2010/main" val="30752633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475656" y="4007966"/>
            <a:ext cx="7128792" cy="1077218"/>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fontAlgn="auto">
              <a:spcBef>
                <a:spcPts val="0"/>
              </a:spcBef>
              <a:spcAft>
                <a:spcPts val="0"/>
              </a:spcAft>
              <a:defRPr/>
            </a:pPr>
            <a:r>
              <a:rPr lang="es-MX" sz="3600" b="1" dirty="0" smtClean="0">
                <a:effectLst>
                  <a:glow rad="101600">
                    <a:schemeClr val="bg1">
                      <a:lumMod val="95000"/>
                      <a:alpha val="60000"/>
                    </a:schemeClr>
                  </a:glow>
                </a:effectLst>
              </a:rPr>
              <a:t>Vicente Viveros Reyes</a:t>
            </a:r>
          </a:p>
          <a:p>
            <a:pPr algn="r"/>
            <a:r>
              <a:rPr lang="es-MX" sz="2800" dirty="0" smtClean="0">
                <a:latin typeface="Arial" panose="020B0604020202020204" pitchFamily="34" charset="0"/>
              </a:rPr>
              <a:t>Comisionado Ciudadano.</a:t>
            </a:r>
            <a:endParaRPr lang="es-MX" sz="2800" dirty="0">
              <a:latin typeface="Arial" panose="020B0604020202020204" pitchFamily="34" charset="0"/>
            </a:endParaRPr>
          </a:p>
        </p:txBody>
      </p:sp>
      <p:sp>
        <p:nvSpPr>
          <p:cNvPr id="5" name="5 Rectángulo"/>
          <p:cNvSpPr>
            <a:spLocks noChangeArrowheads="1"/>
          </p:cNvSpPr>
          <p:nvPr/>
        </p:nvSpPr>
        <p:spPr bwMode="auto">
          <a:xfrm>
            <a:off x="827584" y="2298935"/>
            <a:ext cx="320472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MX" altLang="es-MX" sz="5400" b="1" dirty="0">
                <a:solidFill>
                  <a:srgbClr val="7F7F7F"/>
                </a:solidFill>
                <a:latin typeface="Century Gothic" panose="020B0502020202020204" pitchFamily="34" charset="0"/>
              </a:rPr>
              <a:t>¡Gracias!</a:t>
            </a:r>
            <a:endParaRPr lang="es-ES" altLang="es-MX" sz="4000" dirty="0">
              <a:latin typeface="Arial" panose="020B0604020202020204" pitchFamily="34" charset="0"/>
            </a:endParaRPr>
          </a:p>
        </p:txBody>
      </p:sp>
      <p:sp>
        <p:nvSpPr>
          <p:cNvPr id="6" name="5 Rectángulo"/>
          <p:cNvSpPr>
            <a:spLocks noChangeArrowheads="1"/>
          </p:cNvSpPr>
          <p:nvPr/>
        </p:nvSpPr>
        <p:spPr bwMode="auto">
          <a:xfrm>
            <a:off x="251520" y="5733256"/>
            <a:ext cx="26468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MX" altLang="es-MX" sz="4000" b="1" dirty="0" smtClean="0">
                <a:solidFill>
                  <a:srgbClr val="7F7F7F"/>
                </a:solidFill>
                <a:latin typeface="Century Gothic" panose="020B0502020202020204" pitchFamily="34" charset="0"/>
              </a:rPr>
              <a:t>@</a:t>
            </a:r>
            <a:r>
              <a:rPr lang="es-MX" altLang="es-MX" sz="4000" b="1" dirty="0" err="1" smtClean="0">
                <a:solidFill>
                  <a:srgbClr val="7F7F7F"/>
                </a:solidFill>
                <a:latin typeface="Century Gothic" panose="020B0502020202020204" pitchFamily="34" charset="0"/>
              </a:rPr>
              <a:t>pviveros</a:t>
            </a:r>
            <a:endParaRPr lang="es-ES" altLang="es-MX" sz="2800" dirty="0">
              <a:latin typeface="Arial" panose="020B060402020202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l="47231" t="22643" r="2193" b="5659"/>
          <a:stretch>
            <a:fillRect/>
          </a:stretch>
        </p:blipFill>
        <p:spPr bwMode="auto">
          <a:xfrm>
            <a:off x="5364088" y="116632"/>
            <a:ext cx="3095625" cy="278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8175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3 Diagrama"/>
          <p:cNvGraphicFramePr/>
          <p:nvPr>
            <p:extLst>
              <p:ext uri="{D42A27DB-BD31-4B8C-83A1-F6EECF244321}">
                <p14:modId xmlns:p14="http://schemas.microsoft.com/office/powerpoint/2010/main" val="1239001907"/>
              </p:ext>
            </p:extLst>
          </p:nvPr>
        </p:nvGraphicFramePr>
        <p:xfrm>
          <a:off x="107504" y="836712"/>
          <a:ext cx="8928992"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2555776" y="764704"/>
            <a:ext cx="6588224" cy="1124744"/>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4800" spc="-100">
                <a:solidFill>
                  <a:srgbClr val="5F147C"/>
                </a:solidFill>
                <a:effectLst>
                  <a:outerShdw blurRad="38100" dist="38100" dir="2700000" algn="tl">
                    <a:srgbClr val="000000">
                      <a:alpha val="43137"/>
                    </a:srgbClr>
                  </a:outerShdw>
                </a:effectLst>
                <a:latin typeface="+mj-lt"/>
                <a:ea typeface="+mj-ea"/>
                <a:cs typeface="+mj-cs"/>
              </a:defRPr>
            </a:lvl1pPr>
          </a:lstStyle>
          <a:p>
            <a:r>
              <a:rPr lang="es-ES" sz="3600" dirty="0">
                <a:solidFill>
                  <a:schemeClr val="tx1"/>
                </a:solidFill>
              </a:rPr>
              <a:t>Construcción del Derecho de Acceso a la Información en México</a:t>
            </a:r>
          </a:p>
        </p:txBody>
      </p:sp>
      <p:sp>
        <p:nvSpPr>
          <p:cNvPr id="5" name="7 Rectángulo"/>
          <p:cNvSpPr/>
          <p:nvPr/>
        </p:nvSpPr>
        <p:spPr>
          <a:xfrm>
            <a:off x="3815409" y="4581128"/>
            <a:ext cx="1656184" cy="2088232"/>
          </a:xfrm>
          <a:prstGeom prst="rect">
            <a:avLst/>
          </a:prstGeom>
          <a:solidFill>
            <a:schemeClr val="accent6">
              <a:lumMod val="40000"/>
              <a:lumOff val="60000"/>
            </a:schemeClr>
          </a:solidFill>
          <a:ln w="76200">
            <a:solidFill>
              <a:schemeClr val="accent6"/>
            </a:solidFill>
          </a:ln>
          <a:effectLst>
            <a:innerShdw blurRad="63500" dist="50800" dir="162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dirty="0" smtClean="0">
                <a:solidFill>
                  <a:schemeClr val="tx2">
                    <a:lumMod val="50000"/>
                  </a:schemeClr>
                </a:solidFill>
              </a:rPr>
              <a:t>De 2002 a 2007, los estados y el DF crearon leyes de Acceso a la Información. Para 2007 existían  </a:t>
            </a:r>
          </a:p>
          <a:p>
            <a:pPr algn="ctr"/>
            <a:r>
              <a:rPr lang="es-MX" sz="1400" dirty="0" smtClean="0">
                <a:solidFill>
                  <a:schemeClr val="tx2">
                    <a:lumMod val="50000"/>
                  </a:schemeClr>
                </a:solidFill>
              </a:rPr>
              <a:t>31 leyes en los estados, DF y la LFTAIPG</a:t>
            </a:r>
            <a:endParaRPr lang="es-MX" sz="1400" dirty="0">
              <a:solidFill>
                <a:schemeClr val="tx2">
                  <a:lumMod val="50000"/>
                </a:schemeClr>
              </a:solidFill>
            </a:endParaRPr>
          </a:p>
        </p:txBody>
      </p:sp>
      <p:sp>
        <p:nvSpPr>
          <p:cNvPr id="6" name="8 Rectángulo"/>
          <p:cNvSpPr/>
          <p:nvPr/>
        </p:nvSpPr>
        <p:spPr>
          <a:xfrm>
            <a:off x="7448667" y="3284984"/>
            <a:ext cx="1659837" cy="1296144"/>
          </a:xfrm>
          <a:prstGeom prst="rect">
            <a:avLst/>
          </a:prstGeom>
          <a:ln w="57150">
            <a:solidFill>
              <a:schemeClr val="accent5">
                <a:lumMod val="60000"/>
                <a:lumOff val="4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400" dirty="0" smtClean="0">
                <a:solidFill>
                  <a:schemeClr val="tx2">
                    <a:lumMod val="50000"/>
                  </a:schemeClr>
                </a:solidFill>
              </a:rPr>
              <a:t>Autonomía constitucional a los organismos garantes a nivel federal y local. </a:t>
            </a:r>
            <a:endParaRPr lang="es-MX" sz="1400" dirty="0">
              <a:solidFill>
                <a:schemeClr val="tx2">
                  <a:lumMod val="50000"/>
                </a:schemeClr>
              </a:solidFill>
            </a:endParaRPr>
          </a:p>
        </p:txBody>
      </p:sp>
      <p:sp>
        <p:nvSpPr>
          <p:cNvPr id="7" name="10 Rectángulo"/>
          <p:cNvSpPr/>
          <p:nvPr/>
        </p:nvSpPr>
        <p:spPr>
          <a:xfrm>
            <a:off x="5705365" y="4005064"/>
            <a:ext cx="1638436" cy="1008112"/>
          </a:xfrm>
          <a:prstGeom prst="rect">
            <a:avLst/>
          </a:prstGeom>
          <a:ln w="57150">
            <a:solidFill>
              <a:schemeClr val="accent3">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400" dirty="0" smtClean="0">
                <a:solidFill>
                  <a:schemeClr val="tx2">
                    <a:lumMod val="50000"/>
                  </a:schemeClr>
                </a:solidFill>
              </a:rPr>
              <a:t>Se establecen principios y bases para el ejercicio del DAI. </a:t>
            </a:r>
            <a:endParaRPr lang="es-MX" sz="1400" dirty="0">
              <a:solidFill>
                <a:schemeClr val="tx2">
                  <a:lumMod val="50000"/>
                </a:schemeClr>
              </a:solidFill>
            </a:endParaRPr>
          </a:p>
        </p:txBody>
      </p:sp>
    </p:spTree>
    <p:extLst>
      <p:ext uri="{BB962C8B-B14F-4D97-AF65-F5344CB8AC3E}">
        <p14:creationId xmlns:p14="http://schemas.microsoft.com/office/powerpoint/2010/main" val="1744029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Conector recto"/>
          <p:cNvCxnSpPr>
            <a:stCxn id="8" idx="2"/>
          </p:cNvCxnSpPr>
          <p:nvPr/>
        </p:nvCxnSpPr>
        <p:spPr>
          <a:xfrm>
            <a:off x="2625180" y="5949120"/>
            <a:ext cx="831316" cy="0"/>
          </a:xfrm>
          <a:prstGeom prst="line">
            <a:avLst/>
          </a:prstGeom>
          <a:ln>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11" name="10 Conector recto"/>
          <p:cNvCxnSpPr>
            <a:stCxn id="10" idx="2"/>
          </p:cNvCxnSpPr>
          <p:nvPr/>
        </p:nvCxnSpPr>
        <p:spPr>
          <a:xfrm>
            <a:off x="1187624" y="4277697"/>
            <a:ext cx="864624" cy="0"/>
          </a:xfrm>
          <a:prstGeom prst="line">
            <a:avLst/>
          </a:prstGeom>
          <a:ln>
            <a:solidFill>
              <a:schemeClr val="accent1"/>
            </a:solidFill>
          </a:ln>
        </p:spPr>
        <p:style>
          <a:lnRef idx="3">
            <a:schemeClr val="accent1"/>
          </a:lnRef>
          <a:fillRef idx="0">
            <a:schemeClr val="accent1"/>
          </a:fillRef>
          <a:effectRef idx="2">
            <a:schemeClr val="accent1"/>
          </a:effectRef>
          <a:fontRef idx="minor">
            <a:schemeClr val="tx1"/>
          </a:fontRef>
        </p:style>
      </p:cxnSp>
      <p:sp>
        <p:nvSpPr>
          <p:cNvPr id="4" name="3 Rectángulo redondeado"/>
          <p:cNvSpPr/>
          <p:nvPr/>
        </p:nvSpPr>
        <p:spPr>
          <a:xfrm>
            <a:off x="683567" y="1556792"/>
            <a:ext cx="4752000" cy="144000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El </a:t>
            </a:r>
            <a:r>
              <a:rPr lang="es-MX" b="1" dirty="0" smtClean="0">
                <a:solidFill>
                  <a:schemeClr val="tx1"/>
                </a:solidFill>
              </a:rPr>
              <a:t>04 de mayo de 2015,</a:t>
            </a:r>
            <a:r>
              <a:rPr lang="es-MX" dirty="0" smtClean="0">
                <a:solidFill>
                  <a:schemeClr val="tx1"/>
                </a:solidFill>
              </a:rPr>
              <a:t> se publica en el Diario Oficial de la Federación (DOF) la </a:t>
            </a:r>
            <a:r>
              <a:rPr lang="es-MX" b="1" dirty="0" smtClean="0">
                <a:solidFill>
                  <a:schemeClr val="tx1"/>
                </a:solidFill>
              </a:rPr>
              <a:t>Ley General de Transparencia y Acceso a la Información Pública (LGTAIP). </a:t>
            </a:r>
            <a:endParaRPr lang="es-MX" b="1" dirty="0">
              <a:solidFill>
                <a:schemeClr val="tx1"/>
              </a:solidFill>
            </a:endParaRPr>
          </a:p>
        </p:txBody>
      </p:sp>
      <p:sp>
        <p:nvSpPr>
          <p:cNvPr id="5" name="4 Rectángulo redondeado"/>
          <p:cNvSpPr/>
          <p:nvPr/>
        </p:nvSpPr>
        <p:spPr>
          <a:xfrm>
            <a:off x="2051720" y="3248980"/>
            <a:ext cx="4752528" cy="144000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El Instituto Federal de Acceso a la Información y Protección de Datos (IFAI), cambia su nombre a </a:t>
            </a:r>
            <a:r>
              <a:rPr lang="es-MX" b="1" dirty="0" smtClean="0">
                <a:solidFill>
                  <a:schemeClr val="tx1"/>
                </a:solidFill>
              </a:rPr>
              <a:t>Instituto Nacional de Transparencia, Acceso a la Información y Protección de Datos Personales (INAI).</a:t>
            </a:r>
            <a:endParaRPr lang="es-MX" b="1" dirty="0">
              <a:solidFill>
                <a:schemeClr val="tx1"/>
              </a:solidFill>
            </a:endParaRPr>
          </a:p>
        </p:txBody>
      </p:sp>
      <p:sp>
        <p:nvSpPr>
          <p:cNvPr id="6" name="5 Rectángulo redondeado"/>
          <p:cNvSpPr/>
          <p:nvPr/>
        </p:nvSpPr>
        <p:spPr>
          <a:xfrm>
            <a:off x="3456496" y="4941168"/>
            <a:ext cx="5580000" cy="1944216"/>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El 17 de junio de 2015, se publican en el DOF</a:t>
            </a:r>
            <a:r>
              <a:rPr lang="es-MX" dirty="0">
                <a:solidFill>
                  <a:schemeClr val="tx1"/>
                </a:solidFill>
              </a:rPr>
              <a:t> </a:t>
            </a:r>
            <a:r>
              <a:rPr lang="es-MX" dirty="0" smtClean="0">
                <a:solidFill>
                  <a:schemeClr val="tx1"/>
                </a:solidFill>
              </a:rPr>
              <a:t>el </a:t>
            </a:r>
            <a:r>
              <a:rPr lang="es-MX" dirty="0">
                <a:solidFill>
                  <a:schemeClr val="tx1"/>
                </a:solidFill>
              </a:rPr>
              <a:t>“</a:t>
            </a:r>
            <a:r>
              <a:rPr lang="es-MX" b="1" dirty="0">
                <a:solidFill>
                  <a:schemeClr val="tx1"/>
                </a:solidFill>
              </a:rPr>
              <a:t>ACUERDO mediante el cual el Pleno del Instituto Nacional de Transparencia, Acceso a la Información y Protección de Datos Personales, establece las </a:t>
            </a:r>
            <a:r>
              <a:rPr lang="es-MX" b="1" dirty="0" smtClean="0">
                <a:solidFill>
                  <a:schemeClr val="tx1"/>
                </a:solidFill>
              </a:rPr>
              <a:t>Bases </a:t>
            </a:r>
            <a:r>
              <a:rPr lang="es-MX" b="1" dirty="0">
                <a:solidFill>
                  <a:schemeClr val="tx1"/>
                </a:solidFill>
              </a:rPr>
              <a:t>de </a:t>
            </a:r>
            <a:r>
              <a:rPr lang="es-MX" b="1" dirty="0" smtClean="0">
                <a:solidFill>
                  <a:schemeClr val="tx1"/>
                </a:solidFill>
              </a:rPr>
              <a:t>Interpretación </a:t>
            </a:r>
            <a:r>
              <a:rPr lang="es-MX" b="1" dirty="0">
                <a:solidFill>
                  <a:schemeClr val="tx1"/>
                </a:solidFill>
              </a:rPr>
              <a:t>y </a:t>
            </a:r>
            <a:r>
              <a:rPr lang="es-MX" b="1" dirty="0" smtClean="0">
                <a:solidFill>
                  <a:schemeClr val="tx1"/>
                </a:solidFill>
              </a:rPr>
              <a:t>Aplicación </a:t>
            </a:r>
            <a:r>
              <a:rPr lang="es-MX" b="1" dirty="0">
                <a:solidFill>
                  <a:schemeClr val="tx1"/>
                </a:solidFill>
              </a:rPr>
              <a:t>de la Ley General de Transparencia y Acceso a la Información Pública</a:t>
            </a:r>
            <a:r>
              <a:rPr lang="es-MX" b="1" dirty="0" smtClean="0">
                <a:solidFill>
                  <a:schemeClr val="tx1"/>
                </a:solidFill>
              </a:rPr>
              <a:t>”</a:t>
            </a:r>
            <a:endParaRPr lang="es-MX" b="1" dirty="0">
              <a:solidFill>
                <a:schemeClr val="tx1"/>
              </a:solidFill>
            </a:endParaRPr>
          </a:p>
        </p:txBody>
      </p:sp>
      <p:sp>
        <p:nvSpPr>
          <p:cNvPr id="8" name="7 Flecha abajo"/>
          <p:cNvSpPr/>
          <p:nvPr/>
        </p:nvSpPr>
        <p:spPr>
          <a:xfrm>
            <a:off x="2193132" y="4688980"/>
            <a:ext cx="864096" cy="1260140"/>
          </a:xfrm>
          <a:prstGeom prst="downArrow">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10" name="9 Flecha abajo"/>
          <p:cNvSpPr/>
          <p:nvPr/>
        </p:nvSpPr>
        <p:spPr>
          <a:xfrm>
            <a:off x="755576" y="3017557"/>
            <a:ext cx="864096" cy="1260140"/>
          </a:xfrm>
          <a:prstGeom prst="downArrow">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Tree>
    <p:extLst>
      <p:ext uri="{BB962C8B-B14F-4D97-AF65-F5344CB8AC3E}">
        <p14:creationId xmlns:p14="http://schemas.microsoft.com/office/powerpoint/2010/main" val="1776664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Rectángulo"/>
          <p:cNvSpPr/>
          <p:nvPr/>
        </p:nvSpPr>
        <p:spPr>
          <a:xfrm>
            <a:off x="1475656" y="3645024"/>
            <a:ext cx="7668344" cy="28803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000" dirty="0" smtClean="0"/>
              <a:t>Ley </a:t>
            </a:r>
            <a:r>
              <a:rPr lang="es-MX" sz="4000" dirty="0"/>
              <a:t>General de Transparencia y Acceso a la Información </a:t>
            </a:r>
            <a:r>
              <a:rPr lang="es-MX" sz="4000" dirty="0" smtClean="0"/>
              <a:t>Pública. </a:t>
            </a:r>
          </a:p>
          <a:p>
            <a:pPr algn="r"/>
            <a:r>
              <a:rPr lang="es-MX" sz="4000" i="1" dirty="0" smtClean="0"/>
              <a:t>Aspectos </a:t>
            </a:r>
            <a:r>
              <a:rPr lang="es-MX" sz="4000" i="1" dirty="0"/>
              <a:t>fundamentales.</a:t>
            </a:r>
          </a:p>
        </p:txBody>
      </p:sp>
    </p:spTree>
    <p:extLst>
      <p:ext uri="{BB962C8B-B14F-4D97-AF65-F5344CB8AC3E}">
        <p14:creationId xmlns:p14="http://schemas.microsoft.com/office/powerpoint/2010/main" val="4139037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051720" y="1700808"/>
            <a:ext cx="6192688" cy="2123658"/>
          </a:xfrm>
          <a:prstGeom prst="rect">
            <a:avLst/>
          </a:prstGeom>
        </p:spPr>
        <p:txBody>
          <a:bodyPr wrap="square">
            <a:spAutoFit/>
          </a:bodyPr>
          <a:lstStyle/>
          <a:p>
            <a:pPr algn="just"/>
            <a:r>
              <a:rPr lang="es-MX" b="1" dirty="0" smtClean="0"/>
              <a:t>En </a:t>
            </a:r>
            <a:r>
              <a:rPr lang="es-MX" b="1" dirty="0"/>
              <a:t>tanto el Congreso de la Unión expide las reformas a las leyes respectivas en materia de transparencia, el organismo garante ejercerá sus atribuciones y competencias conforme a lo dispuesto en el artículo 6o. constitucional y la Ley Federal de Transparencia y Acceso a la Información Pública Gubernamental vigente</a:t>
            </a:r>
            <a:r>
              <a:rPr lang="es-MX" b="1" dirty="0" smtClean="0"/>
              <a:t>. </a:t>
            </a:r>
          </a:p>
          <a:p>
            <a:pPr algn="just"/>
            <a:r>
              <a:rPr lang="es-MX" sz="1200" dirty="0" smtClean="0"/>
              <a:t>Artículo </a:t>
            </a:r>
            <a:r>
              <a:rPr lang="es-MX" sz="1200" dirty="0"/>
              <a:t>Octavo Transitorio del Decreto de </a:t>
            </a:r>
            <a:r>
              <a:rPr lang="es-MX" sz="1200" dirty="0" smtClean="0"/>
              <a:t>Reforma </a:t>
            </a:r>
            <a:r>
              <a:rPr lang="es-MX" sz="1200" dirty="0"/>
              <a:t>en </a:t>
            </a:r>
            <a:r>
              <a:rPr lang="es-MX" sz="1200" dirty="0" smtClean="0"/>
              <a:t>Materia </a:t>
            </a:r>
            <a:r>
              <a:rPr lang="es-MX" sz="1200" dirty="0"/>
              <a:t>de </a:t>
            </a:r>
            <a:r>
              <a:rPr lang="es-MX" sz="1200" dirty="0" smtClean="0"/>
              <a:t>Transparencia </a:t>
            </a:r>
            <a:r>
              <a:rPr lang="es-MX" sz="1200" dirty="0"/>
              <a:t>(Artículo 6°, DOF 07/02/2014</a:t>
            </a:r>
            <a:r>
              <a:rPr lang="es-MX" sz="1200" dirty="0" smtClean="0"/>
              <a:t>)</a:t>
            </a:r>
            <a:endParaRPr lang="es-MX" sz="1200" b="1" dirty="0"/>
          </a:p>
        </p:txBody>
      </p:sp>
      <p:sp>
        <p:nvSpPr>
          <p:cNvPr id="3" name="2 CuadroTexto"/>
          <p:cNvSpPr txBox="1"/>
          <p:nvPr/>
        </p:nvSpPr>
        <p:spPr>
          <a:xfrm>
            <a:off x="755576" y="5733256"/>
            <a:ext cx="184731" cy="369332"/>
          </a:xfrm>
          <a:prstGeom prst="rect">
            <a:avLst/>
          </a:prstGeom>
          <a:noFill/>
        </p:spPr>
        <p:txBody>
          <a:bodyPr wrap="none" rtlCol="0">
            <a:spAutoFit/>
          </a:bodyPr>
          <a:lstStyle/>
          <a:p>
            <a:endParaRPr lang="es-MX" dirty="0"/>
          </a:p>
        </p:txBody>
      </p:sp>
      <p:sp>
        <p:nvSpPr>
          <p:cNvPr id="7" name="Title 1"/>
          <p:cNvSpPr txBox="1">
            <a:spLocks/>
          </p:cNvSpPr>
          <p:nvPr/>
        </p:nvSpPr>
        <p:spPr>
          <a:xfrm>
            <a:off x="1619672" y="188640"/>
            <a:ext cx="6840760" cy="1052736"/>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3600" spc="-100">
                <a:solidFill>
                  <a:srgbClr val="5F147C"/>
                </a:solidFill>
                <a:effectLst>
                  <a:outerShdw blurRad="38100" dist="38100" dir="2700000" algn="tl">
                    <a:srgbClr val="000000">
                      <a:alpha val="43137"/>
                    </a:srgbClr>
                  </a:outerShdw>
                </a:effectLst>
                <a:latin typeface="+mj-lt"/>
                <a:ea typeface="+mj-ea"/>
                <a:cs typeface="+mj-cs"/>
              </a:defRPr>
            </a:lvl1pPr>
          </a:lstStyle>
          <a:p>
            <a:r>
              <a:rPr lang="es-ES" dirty="0"/>
              <a:t>Principales Considerandos</a:t>
            </a:r>
          </a:p>
        </p:txBody>
      </p:sp>
      <p:sp>
        <p:nvSpPr>
          <p:cNvPr id="8" name="7 Rectángulo"/>
          <p:cNvSpPr/>
          <p:nvPr/>
        </p:nvSpPr>
        <p:spPr>
          <a:xfrm>
            <a:off x="1259632" y="4524216"/>
            <a:ext cx="6984776" cy="1785104"/>
          </a:xfrm>
          <a:prstGeom prst="rect">
            <a:avLst/>
          </a:prstGeom>
        </p:spPr>
        <p:txBody>
          <a:bodyPr wrap="square">
            <a:spAutoFit/>
          </a:bodyPr>
          <a:lstStyle/>
          <a:p>
            <a:pPr algn="just"/>
            <a:r>
              <a:rPr lang="es-MX" sz="2000" b="1" dirty="0" smtClean="0"/>
              <a:t>El otrora </a:t>
            </a:r>
            <a:r>
              <a:rPr lang="es-MX" sz="2000" b="1" dirty="0"/>
              <a:t>Instituto Federal de Acceso a la Información y Protección de Datos </a:t>
            </a:r>
            <a:r>
              <a:rPr lang="es-MX" sz="2000" b="1" dirty="0" smtClean="0"/>
              <a:t>cambió </a:t>
            </a:r>
            <a:r>
              <a:rPr lang="es-MX" sz="2000" b="1" dirty="0"/>
              <a:t>de denominación a Instituto Nacional de Transparencia, Acceso a la Información y Protección de Datos Personales, en </a:t>
            </a:r>
            <a:r>
              <a:rPr lang="es-MX" sz="2000" b="1" dirty="0" smtClean="0"/>
              <a:t>adelante el </a:t>
            </a:r>
            <a:r>
              <a:rPr lang="es-MX" sz="2000" b="1" dirty="0"/>
              <a:t>Instituto. </a:t>
            </a:r>
            <a:endParaRPr lang="es-MX" sz="2000" b="1" dirty="0" smtClean="0"/>
          </a:p>
          <a:p>
            <a:pPr algn="just"/>
            <a:r>
              <a:rPr lang="es-MX" dirty="0" smtClean="0"/>
              <a:t>(</a:t>
            </a:r>
            <a:r>
              <a:rPr lang="es-MX" sz="1200" dirty="0" smtClean="0"/>
              <a:t>Artículos </a:t>
            </a:r>
            <a:r>
              <a:rPr lang="es-MX" sz="1200" dirty="0"/>
              <a:t>Tercero y Décimo Transitorios del Decreto de reforma en materia de transparencia, así como en la fracción XIII del artículo 3o. de la Ley </a:t>
            </a:r>
            <a:r>
              <a:rPr lang="es-MX" sz="1200" dirty="0" smtClean="0"/>
              <a:t>General)</a:t>
            </a:r>
            <a:endParaRPr lang="es-MX" sz="1200" b="1" dirty="0"/>
          </a:p>
        </p:txBody>
      </p:sp>
      <p:cxnSp>
        <p:nvCxnSpPr>
          <p:cNvPr id="10" name="9 Conector recto"/>
          <p:cNvCxnSpPr/>
          <p:nvPr/>
        </p:nvCxnSpPr>
        <p:spPr>
          <a:xfrm>
            <a:off x="1903876" y="1879252"/>
            <a:ext cx="3828" cy="1766769"/>
          </a:xfrm>
          <a:prstGeom prst="line">
            <a:avLst/>
          </a:prstGeom>
          <a:ln w="57150">
            <a:solidFill>
              <a:srgbClr val="5F1478"/>
            </a:solidFill>
          </a:ln>
        </p:spPr>
        <p:style>
          <a:lnRef idx="3">
            <a:schemeClr val="dk1"/>
          </a:lnRef>
          <a:fillRef idx="0">
            <a:schemeClr val="dk1"/>
          </a:fillRef>
          <a:effectRef idx="2">
            <a:schemeClr val="dk1"/>
          </a:effectRef>
          <a:fontRef idx="minor">
            <a:schemeClr val="tx1"/>
          </a:fontRef>
        </p:style>
      </p:cxnSp>
      <p:cxnSp>
        <p:nvCxnSpPr>
          <p:cNvPr id="15" name="14 Conector recto"/>
          <p:cNvCxnSpPr/>
          <p:nvPr/>
        </p:nvCxnSpPr>
        <p:spPr>
          <a:xfrm>
            <a:off x="1186528" y="4680912"/>
            <a:ext cx="1096" cy="1340376"/>
          </a:xfrm>
          <a:prstGeom prst="line">
            <a:avLst/>
          </a:prstGeom>
          <a:ln w="57150">
            <a:solidFill>
              <a:srgbClr val="5F147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2541987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TotalTime>
  <Words>3726</Words>
  <Application>Microsoft Office PowerPoint</Application>
  <PresentationFormat>Presentación en pantalla (4:3)</PresentationFormat>
  <Paragraphs>309</Paragraphs>
  <Slides>56</Slides>
  <Notes>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56</vt:i4>
      </vt:variant>
    </vt:vector>
  </HeadingPairs>
  <TitlesOfParts>
    <vt:vector size="65" baseType="lpstr">
      <vt:lpstr>MS PGothic</vt:lpstr>
      <vt:lpstr>Arial</vt:lpstr>
      <vt:lpstr>Calibri</vt:lpstr>
      <vt:lpstr>Candara</vt:lpstr>
      <vt:lpstr>Century Gothic</vt:lpstr>
      <vt:lpstr>Consolas</vt:lpstr>
      <vt:lpstr>Times New Roman</vt:lpstr>
      <vt:lpstr>Trebuchet MS (Títulos)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Ley General de Transparencia y Acceso a la Información Pública (LGTAIP)</vt:lpstr>
      <vt:lpstr>Presentación de PowerPoint</vt:lpstr>
      <vt:lpstr>Presentación de PowerPoint</vt:lpstr>
      <vt:lpstr>Disposiciones Generales LGTAIP</vt:lpstr>
      <vt:lpstr>Objetivos LGTAIP </vt:lpstr>
      <vt:lpstr>Objetivos LGTAIP </vt:lpstr>
      <vt:lpstr>Derecho de Acceso a la Información </vt:lpstr>
      <vt:lpstr>Derecho de Acceso a la Información </vt:lpstr>
      <vt:lpstr>Derecho de Acceso a la Información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Obligaciones de Transparencia </vt:lpstr>
      <vt:lpstr>Ley General de Transparencia y Acceso a la Información Pública</vt:lpstr>
      <vt:lpstr>Obligaciones de Transparencia LGTAIP</vt:lpstr>
      <vt:lpstr>Presentación de PowerPoint</vt:lpstr>
      <vt:lpstr>Portal de Obligaciones de Transparencia  LGTAIP  </vt:lpstr>
      <vt:lpstr>Presentación de PowerPoint</vt:lpstr>
      <vt:lpstr>Presentación de PowerPoint</vt:lpstr>
      <vt:lpstr>Presentación de PowerPoint</vt:lpstr>
      <vt:lpstr>Presentación de PowerPoint</vt:lpstr>
      <vt:lpstr>Presentación de PowerPoint</vt:lpstr>
      <vt:lpstr>De la denuncia por el incumplimiento</vt:lpstr>
      <vt:lpstr>Presentación de PowerPoint</vt:lpstr>
      <vt:lpstr>Del  Sistema Nacional de Transparencia, Acceso a la Información Pública y Protección de Datos Personales </vt:lpstr>
      <vt:lpstr>Del  Sistema Nacional de Transparencia, Acceso a la Información Pública y Protección de Datos Personales </vt:lpstr>
      <vt:lpstr>Del  Sistema Nacional de Transparencia, Acceso a la Información Pública y Protección de Datos Personales </vt:lpstr>
      <vt:lpstr>Presentación de PowerPoint</vt:lpstr>
      <vt:lpstr>Presentación de PowerPoint</vt:lpstr>
      <vt:lpstr>Presentación de PowerPoint</vt:lpstr>
      <vt:lpstr>Presentación de PowerPoint</vt:lpstr>
      <vt:lpstr>Presentación de PowerPoint</vt:lpstr>
      <vt:lpstr>Generalidades de la LTAIPEJM </vt:lpstr>
      <vt:lpstr>Presentación de PowerPoint</vt:lpstr>
      <vt:lpstr>Presentación de PowerPoint</vt:lpstr>
      <vt:lpstr>Tipos de información que contempla</vt:lpstr>
      <vt:lpstr>Solicitudes y Medios de Impugnación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esparm</dc:creator>
  <cp:lastModifiedBy>Jazmin Ortiz</cp:lastModifiedBy>
  <cp:revision>9</cp:revision>
  <dcterms:created xsi:type="dcterms:W3CDTF">2016-01-07T19:19:14Z</dcterms:created>
  <dcterms:modified xsi:type="dcterms:W3CDTF">2016-02-12T22:18:58Z</dcterms:modified>
</cp:coreProperties>
</file>